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 id="2147483673" r:id="rId5"/>
  </p:sldMasterIdLst>
  <p:notesMasterIdLst>
    <p:notesMasterId r:id="rId42"/>
  </p:notesMasterIdLst>
  <p:sldIdLst>
    <p:sldId id="256" r:id="rId6"/>
    <p:sldId id="258" r:id="rId7"/>
    <p:sldId id="308" r:id="rId8"/>
    <p:sldId id="259" r:id="rId9"/>
    <p:sldId id="311" r:id="rId10"/>
    <p:sldId id="341" r:id="rId11"/>
    <p:sldId id="342" r:id="rId12"/>
    <p:sldId id="312" r:id="rId13"/>
    <p:sldId id="325" r:id="rId14"/>
    <p:sldId id="326" r:id="rId15"/>
    <p:sldId id="327" r:id="rId16"/>
    <p:sldId id="349" r:id="rId17"/>
    <p:sldId id="346" r:id="rId18"/>
    <p:sldId id="345" r:id="rId19"/>
    <p:sldId id="343" r:id="rId20"/>
    <p:sldId id="315" r:id="rId21"/>
    <p:sldId id="347" r:id="rId22"/>
    <p:sldId id="320" r:id="rId23"/>
    <p:sldId id="340" r:id="rId24"/>
    <p:sldId id="339" r:id="rId25"/>
    <p:sldId id="323" r:id="rId26"/>
    <p:sldId id="329" r:id="rId27"/>
    <p:sldId id="330" r:id="rId28"/>
    <p:sldId id="331" r:id="rId29"/>
    <p:sldId id="318" r:id="rId30"/>
    <p:sldId id="316" r:id="rId31"/>
    <p:sldId id="317" r:id="rId32"/>
    <p:sldId id="328" r:id="rId33"/>
    <p:sldId id="332" r:id="rId34"/>
    <p:sldId id="333" r:id="rId35"/>
    <p:sldId id="334" r:id="rId36"/>
    <p:sldId id="335" r:id="rId37"/>
    <p:sldId id="336" r:id="rId38"/>
    <p:sldId id="337" r:id="rId39"/>
    <p:sldId id="290" r:id="rId40"/>
    <p:sldId id="310" r:id="rId41"/>
  </p:sldIdLst>
  <p:sldSz cx="9144000" cy="5143500" type="screen16x9"/>
  <p:notesSz cx="6858000" cy="9144000"/>
  <p:embeddedFontLst>
    <p:embeddedFont>
      <p:font typeface="Abel" panose="02000506030000020004" pitchFamily="2" charset="0"/>
      <p:regular r:id="rId43"/>
    </p:embeddedFont>
    <p:embeddedFont>
      <p:font typeface="Questrial" pitchFamily="2"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5D465-2AE7-466D-ADDA-CB9C00CB9A60}" v="1266" dt="2024-06-13T14:08:38.985"/>
    <p1510:client id="{2715045C-D567-EC1D-0E7E-BBB4A4857953}" v="248" dt="2024-06-13T12:02:19.977"/>
    <p1510:client id="{8D3A94D8-B8E5-00A2-CA21-8F43E65823EB}" v="11" dt="2024-06-12T17:10:58.269"/>
    <p1510:client id="{DC7FE9BE-158E-3D63-541B-A9D8D1180119}" v="38" vWet="39" dt="2024-06-12T21:06:15.294"/>
    <p1510:client id="{E3F7D58B-4D96-46E7-B484-DB72591E40E0}" v="1230" dt="2024-06-25T13:48:13.681"/>
    <p1510:client id="{F51F7EC5-CE25-4428-7014-FE5812801B27}" v="3" dt="2024-06-13T09:16:41.259"/>
  </p1510:revLst>
</p1510:revInfo>
</file>

<file path=ppt/tableStyles.xml><?xml version="1.0" encoding="utf-8"?>
<a:tblStyleLst xmlns:a="http://schemas.openxmlformats.org/drawingml/2006/main" def="{2FBE87BE-3D53-400C-9360-BE93B3E3A10B}">
  <a:tblStyle styleId="{2FBE87BE-3D53-400C-9360-BE93B3E3A1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39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1"/>
        <p:cNvGrpSpPr/>
        <p:nvPr/>
      </p:nvGrpSpPr>
      <p:grpSpPr>
        <a:xfrm>
          <a:off x="0" y="0"/>
          <a:ext cx="0" cy="0"/>
          <a:chOff x="0" y="0"/>
          <a:chExt cx="0" cy="0"/>
        </a:xfrm>
      </p:grpSpPr>
      <p:sp>
        <p:nvSpPr>
          <p:cNvPr id="2102" name="Google Shape;2102;g12df2f0ffa6_1_40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3" name="Google Shape;2103;g12df2f0ffa6_1_40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223939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DB Snippet</a:t>
            </a:r>
          </a:p>
          <a:p>
            <a:r>
              <a:rPr lang="en-US"/>
              <a:t>This </a:t>
            </a:r>
            <a:r>
              <a:rPr lang="en-GB"/>
              <a:t>Models: Define the structure and constraints of the data stored in MongoDB, facilitating data operations for users and products.</a:t>
            </a:r>
            <a:endParaRPr lang="en-DE"/>
          </a:p>
        </p:txBody>
      </p:sp>
    </p:spTree>
    <p:extLst>
      <p:ext uri="{BB962C8B-B14F-4D97-AF65-F5344CB8AC3E}">
        <p14:creationId xmlns:p14="http://schemas.microsoft.com/office/powerpoint/2010/main" val="3558906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324365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2167419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9"/>
        <p:cNvGrpSpPr/>
        <p:nvPr/>
      </p:nvGrpSpPr>
      <p:grpSpPr>
        <a:xfrm>
          <a:off x="0" y="0"/>
          <a:ext cx="0" cy="0"/>
          <a:chOff x="0" y="0"/>
          <a:chExt cx="0" cy="0"/>
        </a:xfrm>
      </p:grpSpPr>
      <p:sp>
        <p:nvSpPr>
          <p:cNvPr id="4870" name="Google Shape;4870;g12cf6aa2671_3_15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1" name="Google Shape;4871;g12cf6aa2671_3_15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12de7a90d27_0_1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5" name="Google Shape;2245;g12de7a90d27_0_1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12e5514972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12e5514972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187019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187142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281145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112713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9820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E"/>
          </a:p>
        </p:txBody>
      </p:sp>
    </p:spTree>
    <p:extLst>
      <p:ext uri="{BB962C8B-B14F-4D97-AF65-F5344CB8AC3E}">
        <p14:creationId xmlns:p14="http://schemas.microsoft.com/office/powerpoint/2010/main" val="256765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58461" y="-321271"/>
            <a:ext cx="10059175" cy="5791575"/>
            <a:chOff x="-458461" y="-321271"/>
            <a:chExt cx="10059175" cy="5791575"/>
          </a:xfrm>
        </p:grpSpPr>
        <p:grpSp>
          <p:nvGrpSpPr>
            <p:cNvPr id="10" name="Google Shape;10;p2"/>
            <p:cNvGrpSpPr/>
            <p:nvPr/>
          </p:nvGrpSpPr>
          <p:grpSpPr>
            <a:xfrm flipH="1">
              <a:off x="-458461" y="-245071"/>
              <a:ext cx="9830575" cy="5715375"/>
              <a:chOff x="-358925" y="-303650"/>
              <a:chExt cx="9830575" cy="5715375"/>
            </a:xfrm>
          </p:grpSpPr>
          <p:cxnSp>
            <p:nvCxnSpPr>
              <p:cNvPr id="11" name="Google Shape;11;p2"/>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2" name="Google Shape;12;p2"/>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3" name="Google Shape;13;p2"/>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4" name="Google Shape;14;p2"/>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5" name="Google Shape;15;p2"/>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6" name="Google Shape;16;p2"/>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7" name="Google Shape;17;p2"/>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8" name="Google Shape;18;p2"/>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19;p2"/>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20" name="Google Shape;20;p2"/>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21" name="Google Shape;21;p2"/>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22" name="Google Shape;22;p2"/>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23" name="Google Shape;23;p2"/>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24" name="Google Shape;24;p2"/>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25" name="Google Shape;25;p2"/>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26" name="Google Shape;26;p2"/>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27" name="Google Shape;27;p2"/>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28" name="Google Shape;28;p2"/>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29" name="Google Shape;29;p2"/>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30" name="Google Shape;30;p2"/>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31" name="Google Shape;31;p2"/>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32" name="Google Shape;32;p2"/>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33" name="Google Shape;33;p2"/>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34" name="Google Shape;34;p2"/>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35" name="Google Shape;35;p2"/>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36" name="Google Shape;36;p2"/>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37" name="Google Shape;37;p2"/>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38" name="Google Shape;38;p2"/>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39" name="Google Shape;39;p2"/>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40" name="Google Shape;40;p2"/>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41" name="Google Shape;41;p2"/>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42" name="Google Shape;42;p2"/>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43" name="Google Shape;43;p2"/>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44" name="Google Shape;44;p2"/>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45" name="Google Shape;45;p2"/>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46" name="Google Shape;46;p2"/>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47" name="Google Shape;47;p2"/>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48" name="Google Shape;48;p2"/>
            <p:cNvGrpSpPr/>
            <p:nvPr/>
          </p:nvGrpSpPr>
          <p:grpSpPr>
            <a:xfrm rot="10800000">
              <a:off x="-229861" y="-321271"/>
              <a:ext cx="9830575" cy="5715375"/>
              <a:chOff x="-358925" y="-303650"/>
              <a:chExt cx="9830575" cy="5715375"/>
            </a:xfrm>
          </p:grpSpPr>
          <p:cxnSp>
            <p:nvCxnSpPr>
              <p:cNvPr id="49" name="Google Shape;49;p2"/>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50" name="Google Shape;50;p2"/>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51" name="Google Shape;51;p2"/>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52" name="Google Shape;52;p2"/>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53" name="Google Shape;53;p2"/>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54" name="Google Shape;54;p2"/>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55" name="Google Shape;55;p2"/>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56" name="Google Shape;56;p2"/>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57" name="Google Shape;57;p2"/>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58" name="Google Shape;58;p2"/>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59" name="Google Shape;59;p2"/>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60" name="Google Shape;60;p2"/>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61" name="Google Shape;61;p2"/>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62" name="Google Shape;62;p2"/>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63" name="Google Shape;63;p2"/>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64" name="Google Shape;64;p2"/>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65" name="Google Shape;65;p2"/>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66" name="Google Shape;66;p2"/>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67" name="Google Shape;67;p2"/>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68" name="Google Shape;68;p2"/>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69" name="Google Shape;69;p2"/>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70" name="Google Shape;70;p2"/>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71" name="Google Shape;71;p2"/>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72" name="Google Shape;72;p2"/>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73" name="Google Shape;73;p2"/>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74" name="Google Shape;74;p2"/>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75" name="Google Shape;75;p2"/>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76" name="Google Shape;76;p2"/>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77" name="Google Shape;77;p2"/>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78" name="Google Shape;78;p2"/>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79" name="Google Shape;79;p2"/>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80" name="Google Shape;80;p2"/>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81" name="Google Shape;81;p2"/>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82" name="Google Shape;82;p2"/>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83" name="Google Shape;83;p2"/>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84" name="Google Shape;84;p2"/>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85" name="Google Shape;85;p2"/>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86" name="Google Shape;86;p2"/>
          <p:cNvSpPr txBox="1">
            <a:spLocks noGrp="1"/>
          </p:cNvSpPr>
          <p:nvPr>
            <p:ph type="ctrTitle"/>
          </p:nvPr>
        </p:nvSpPr>
        <p:spPr>
          <a:xfrm>
            <a:off x="2061092" y="1347675"/>
            <a:ext cx="6367800" cy="17070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000000"/>
              </a:buClr>
              <a:buSzPts val="6000"/>
              <a:buNone/>
              <a:defRPr sz="5000"/>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87" name="Google Shape;87;p2"/>
          <p:cNvSpPr txBox="1">
            <a:spLocks noGrp="1"/>
          </p:cNvSpPr>
          <p:nvPr>
            <p:ph type="subTitle" idx="1"/>
          </p:nvPr>
        </p:nvSpPr>
        <p:spPr>
          <a:xfrm>
            <a:off x="2061092" y="3065675"/>
            <a:ext cx="6367800" cy="41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Clr>
                <a:srgbClr val="FFFFFF"/>
              </a:buClr>
              <a:buSzPts val="1400"/>
              <a:buNone/>
              <a:defRPr sz="1400">
                <a:solidFill>
                  <a:srgbClr val="FFFFFF"/>
                </a:solidFill>
              </a:defRPr>
            </a:lvl2pPr>
            <a:lvl3pPr lvl="2" algn="ctr" rtl="0">
              <a:lnSpc>
                <a:spcPct val="100000"/>
              </a:lnSpc>
              <a:spcBef>
                <a:spcPts val="0"/>
              </a:spcBef>
              <a:spcAft>
                <a:spcPts val="0"/>
              </a:spcAft>
              <a:buClr>
                <a:srgbClr val="FFFFFF"/>
              </a:buClr>
              <a:buSzPts val="1400"/>
              <a:buNone/>
              <a:defRPr sz="1400">
                <a:solidFill>
                  <a:srgbClr val="FFFFFF"/>
                </a:solidFill>
              </a:defRPr>
            </a:lvl3pPr>
            <a:lvl4pPr lvl="3" algn="ctr" rtl="0">
              <a:lnSpc>
                <a:spcPct val="100000"/>
              </a:lnSpc>
              <a:spcBef>
                <a:spcPts val="0"/>
              </a:spcBef>
              <a:spcAft>
                <a:spcPts val="0"/>
              </a:spcAft>
              <a:buClr>
                <a:srgbClr val="FFFFFF"/>
              </a:buClr>
              <a:buSzPts val="1400"/>
              <a:buNone/>
              <a:defRPr sz="1400">
                <a:solidFill>
                  <a:srgbClr val="FFFFFF"/>
                </a:solidFill>
              </a:defRPr>
            </a:lvl4pPr>
            <a:lvl5pPr lvl="4" algn="ctr" rtl="0">
              <a:lnSpc>
                <a:spcPct val="100000"/>
              </a:lnSpc>
              <a:spcBef>
                <a:spcPts val="0"/>
              </a:spcBef>
              <a:spcAft>
                <a:spcPts val="0"/>
              </a:spcAft>
              <a:buClr>
                <a:srgbClr val="FFFFFF"/>
              </a:buClr>
              <a:buSzPts val="1400"/>
              <a:buNone/>
              <a:defRPr sz="1400">
                <a:solidFill>
                  <a:srgbClr val="FFFFFF"/>
                </a:solidFill>
              </a:defRPr>
            </a:lvl5pPr>
            <a:lvl6pPr lvl="5" algn="ctr" rtl="0">
              <a:lnSpc>
                <a:spcPct val="100000"/>
              </a:lnSpc>
              <a:spcBef>
                <a:spcPts val="0"/>
              </a:spcBef>
              <a:spcAft>
                <a:spcPts val="0"/>
              </a:spcAft>
              <a:buClr>
                <a:srgbClr val="FFFFFF"/>
              </a:buClr>
              <a:buSzPts val="1400"/>
              <a:buNone/>
              <a:defRPr sz="1400">
                <a:solidFill>
                  <a:srgbClr val="FFFFFF"/>
                </a:solidFill>
              </a:defRPr>
            </a:lvl6pPr>
            <a:lvl7pPr lvl="6" algn="ctr" rtl="0">
              <a:lnSpc>
                <a:spcPct val="100000"/>
              </a:lnSpc>
              <a:spcBef>
                <a:spcPts val="0"/>
              </a:spcBef>
              <a:spcAft>
                <a:spcPts val="0"/>
              </a:spcAft>
              <a:buClr>
                <a:srgbClr val="FFFFFF"/>
              </a:buClr>
              <a:buSzPts val="1400"/>
              <a:buNone/>
              <a:defRPr sz="1400">
                <a:solidFill>
                  <a:srgbClr val="FFFFFF"/>
                </a:solidFill>
              </a:defRPr>
            </a:lvl7pPr>
            <a:lvl8pPr lvl="7" algn="ctr" rtl="0">
              <a:lnSpc>
                <a:spcPct val="100000"/>
              </a:lnSpc>
              <a:spcBef>
                <a:spcPts val="0"/>
              </a:spcBef>
              <a:spcAft>
                <a:spcPts val="0"/>
              </a:spcAft>
              <a:buClr>
                <a:srgbClr val="FFFFFF"/>
              </a:buClr>
              <a:buSzPts val="1400"/>
              <a:buNone/>
              <a:defRPr sz="1400">
                <a:solidFill>
                  <a:srgbClr val="FFFFFF"/>
                </a:solidFill>
              </a:defRPr>
            </a:lvl8pPr>
            <a:lvl9pPr lvl="8" algn="ctr" rtl="0">
              <a:lnSpc>
                <a:spcPct val="100000"/>
              </a:lnSpc>
              <a:spcBef>
                <a:spcPts val="0"/>
              </a:spcBef>
              <a:spcAft>
                <a:spcPts val="0"/>
              </a:spcAft>
              <a:buClr>
                <a:srgbClr val="FFFFFF"/>
              </a:buClr>
              <a:buSzPts val="1400"/>
              <a:buNone/>
              <a:defRPr sz="1400">
                <a:solidFill>
                  <a:srgbClr val="FFFFFF"/>
                </a:solidFill>
              </a:defRPr>
            </a:lvl9pPr>
          </a:lstStyle>
          <a:p>
            <a:endParaRPr/>
          </a:p>
        </p:txBody>
      </p:sp>
      <p:grpSp>
        <p:nvGrpSpPr>
          <p:cNvPr id="88" name="Google Shape;88;p2"/>
          <p:cNvGrpSpPr/>
          <p:nvPr/>
        </p:nvGrpSpPr>
        <p:grpSpPr>
          <a:xfrm flipH="1">
            <a:off x="246" y="1384364"/>
            <a:ext cx="3863499" cy="3798516"/>
            <a:chOff x="3133537" y="-308699"/>
            <a:chExt cx="6010422" cy="5452155"/>
          </a:xfrm>
        </p:grpSpPr>
        <p:sp>
          <p:nvSpPr>
            <p:cNvPr id="89" name="Google Shape;89;p2"/>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5"/>
        <p:cNvGrpSpPr/>
        <p:nvPr/>
      </p:nvGrpSpPr>
      <p:grpSpPr>
        <a:xfrm>
          <a:off x="0" y="0"/>
          <a:ext cx="0" cy="0"/>
          <a:chOff x="0" y="0"/>
          <a:chExt cx="0" cy="0"/>
        </a:xfrm>
      </p:grpSpPr>
      <p:grpSp>
        <p:nvGrpSpPr>
          <p:cNvPr id="296" name="Google Shape;296;p5"/>
          <p:cNvGrpSpPr/>
          <p:nvPr/>
        </p:nvGrpSpPr>
        <p:grpSpPr>
          <a:xfrm>
            <a:off x="-458461" y="-321271"/>
            <a:ext cx="10059175" cy="5791575"/>
            <a:chOff x="-458461" y="-321271"/>
            <a:chExt cx="10059175" cy="5791575"/>
          </a:xfrm>
        </p:grpSpPr>
        <p:grpSp>
          <p:nvGrpSpPr>
            <p:cNvPr id="297" name="Google Shape;297;p5"/>
            <p:cNvGrpSpPr/>
            <p:nvPr/>
          </p:nvGrpSpPr>
          <p:grpSpPr>
            <a:xfrm flipH="1">
              <a:off x="-458461" y="-245071"/>
              <a:ext cx="9830575" cy="5715375"/>
              <a:chOff x="-358925" y="-303650"/>
              <a:chExt cx="9830575" cy="5715375"/>
            </a:xfrm>
          </p:grpSpPr>
          <p:cxnSp>
            <p:nvCxnSpPr>
              <p:cNvPr id="298" name="Google Shape;298;p5"/>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299" name="Google Shape;299;p5"/>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300" name="Google Shape;300;p5"/>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301" name="Google Shape;301;p5"/>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302" name="Google Shape;302;p5"/>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303" name="Google Shape;303;p5"/>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304" name="Google Shape;304;p5"/>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305" name="Google Shape;305;p5"/>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306" name="Google Shape;306;p5"/>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307" name="Google Shape;307;p5"/>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308" name="Google Shape;308;p5"/>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309" name="Google Shape;309;p5"/>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310" name="Google Shape;310;p5"/>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311" name="Google Shape;311;p5"/>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312" name="Google Shape;312;p5"/>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313" name="Google Shape;313;p5"/>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314" name="Google Shape;314;p5"/>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315" name="Google Shape;315;p5"/>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316" name="Google Shape;316;p5"/>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317" name="Google Shape;317;p5"/>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318" name="Google Shape;318;p5"/>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319" name="Google Shape;319;p5"/>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320" name="Google Shape;320;p5"/>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321" name="Google Shape;321;p5"/>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322" name="Google Shape;322;p5"/>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323" name="Google Shape;323;p5"/>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324" name="Google Shape;324;p5"/>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325" name="Google Shape;325;p5"/>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326" name="Google Shape;326;p5"/>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327" name="Google Shape;327;p5"/>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328" name="Google Shape;328;p5"/>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329" name="Google Shape;329;p5"/>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330" name="Google Shape;330;p5"/>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331" name="Google Shape;331;p5"/>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332" name="Google Shape;332;p5"/>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333" name="Google Shape;333;p5"/>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334" name="Google Shape;334;p5"/>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335" name="Google Shape;335;p5"/>
            <p:cNvGrpSpPr/>
            <p:nvPr/>
          </p:nvGrpSpPr>
          <p:grpSpPr>
            <a:xfrm rot="10800000">
              <a:off x="-229861" y="-321271"/>
              <a:ext cx="9830575" cy="5715375"/>
              <a:chOff x="-358925" y="-303650"/>
              <a:chExt cx="9830575" cy="5715375"/>
            </a:xfrm>
          </p:grpSpPr>
          <p:cxnSp>
            <p:nvCxnSpPr>
              <p:cNvPr id="336" name="Google Shape;336;p5"/>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337" name="Google Shape;337;p5"/>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338" name="Google Shape;338;p5"/>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339" name="Google Shape;339;p5"/>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340" name="Google Shape;340;p5"/>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341" name="Google Shape;341;p5"/>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342" name="Google Shape;342;p5"/>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343" name="Google Shape;343;p5"/>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344" name="Google Shape;344;p5"/>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345" name="Google Shape;345;p5"/>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346" name="Google Shape;346;p5"/>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347" name="Google Shape;347;p5"/>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348" name="Google Shape;348;p5"/>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349" name="Google Shape;349;p5"/>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350" name="Google Shape;350;p5"/>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351" name="Google Shape;351;p5"/>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352" name="Google Shape;352;p5"/>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353" name="Google Shape;353;p5"/>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354" name="Google Shape;354;p5"/>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355" name="Google Shape;355;p5"/>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356" name="Google Shape;356;p5"/>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357" name="Google Shape;357;p5"/>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358" name="Google Shape;358;p5"/>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359" name="Google Shape;359;p5"/>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360" name="Google Shape;360;p5"/>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361" name="Google Shape;361;p5"/>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362" name="Google Shape;362;p5"/>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363" name="Google Shape;363;p5"/>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364" name="Google Shape;364;p5"/>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365" name="Google Shape;365;p5"/>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366" name="Google Shape;366;p5"/>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367" name="Google Shape;367;p5"/>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368" name="Google Shape;368;p5"/>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369" name="Google Shape;369;p5"/>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370" name="Google Shape;370;p5"/>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371" name="Google Shape;371;p5"/>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372" name="Google Shape;372;p5"/>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373" name="Google Shape;373;p5"/>
          <p:cNvSpPr txBox="1">
            <a:spLocks noGrp="1"/>
          </p:cNvSpPr>
          <p:nvPr>
            <p:ph type="subTitle" idx="1"/>
          </p:nvPr>
        </p:nvSpPr>
        <p:spPr>
          <a:xfrm>
            <a:off x="1007988" y="2537625"/>
            <a:ext cx="3271500" cy="347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Questrial"/>
              <a:buNone/>
              <a:defRPr sz="1600">
                <a:solidFill>
                  <a:schemeClr val="dk1"/>
                </a:solidFill>
                <a:latin typeface="Questrial"/>
                <a:ea typeface="Questrial"/>
                <a:cs typeface="Questrial"/>
                <a:sym typeface="Questrial"/>
              </a:defRPr>
            </a:lvl1pPr>
            <a:lvl2pPr lvl="1"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2pPr>
            <a:lvl3pPr lvl="2"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3pPr>
            <a:lvl4pPr lvl="3"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4pPr>
            <a:lvl5pPr lvl="4"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5pPr>
            <a:lvl6pPr lvl="5"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6pPr>
            <a:lvl7pPr lvl="6"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7pPr>
            <a:lvl8pPr lvl="7"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8pPr>
            <a:lvl9pPr lvl="8"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9pPr>
          </a:lstStyle>
          <a:p>
            <a:endParaRPr/>
          </a:p>
        </p:txBody>
      </p:sp>
      <p:sp>
        <p:nvSpPr>
          <p:cNvPr id="374" name="Google Shape;374;p5"/>
          <p:cNvSpPr txBox="1">
            <a:spLocks noGrp="1"/>
          </p:cNvSpPr>
          <p:nvPr>
            <p:ph type="subTitle" idx="2"/>
          </p:nvPr>
        </p:nvSpPr>
        <p:spPr>
          <a:xfrm>
            <a:off x="4864519" y="2537625"/>
            <a:ext cx="32715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Questrial"/>
              <a:buNone/>
              <a:defRPr sz="1600">
                <a:solidFill>
                  <a:schemeClr val="dk1"/>
                </a:solidFill>
                <a:latin typeface="Questrial"/>
                <a:ea typeface="Questrial"/>
                <a:cs typeface="Questrial"/>
                <a:sym typeface="Questrial"/>
              </a:defRPr>
            </a:lvl1pPr>
            <a:lvl2pPr lvl="1"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2pPr>
            <a:lvl3pPr lvl="2"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3pPr>
            <a:lvl4pPr lvl="3"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4pPr>
            <a:lvl5pPr lvl="4"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5pPr>
            <a:lvl6pPr lvl="5"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6pPr>
            <a:lvl7pPr lvl="6"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7pPr>
            <a:lvl8pPr lvl="7"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8pPr>
            <a:lvl9pPr lvl="8"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9pPr>
          </a:lstStyle>
          <a:p>
            <a:endParaRPr/>
          </a:p>
        </p:txBody>
      </p:sp>
      <p:sp>
        <p:nvSpPr>
          <p:cNvPr id="375" name="Google Shape;375;p5"/>
          <p:cNvSpPr txBox="1">
            <a:spLocks noGrp="1"/>
          </p:cNvSpPr>
          <p:nvPr>
            <p:ph type="subTitle" idx="3"/>
          </p:nvPr>
        </p:nvSpPr>
        <p:spPr>
          <a:xfrm>
            <a:off x="1007988" y="3098150"/>
            <a:ext cx="32715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5"/>
          <p:cNvSpPr txBox="1">
            <a:spLocks noGrp="1"/>
          </p:cNvSpPr>
          <p:nvPr>
            <p:ph type="subTitle" idx="4"/>
          </p:nvPr>
        </p:nvSpPr>
        <p:spPr>
          <a:xfrm>
            <a:off x="4864519" y="3098150"/>
            <a:ext cx="32715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7" name="Google Shape;377;p5"/>
          <p:cNvSpPr txBox="1">
            <a:spLocks noGrp="1"/>
          </p:cNvSpPr>
          <p:nvPr>
            <p:ph type="title"/>
          </p:nvPr>
        </p:nvSpPr>
        <p:spPr>
          <a:xfrm>
            <a:off x="720000" y="445025"/>
            <a:ext cx="7704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78" name="Google Shape;378;p5"/>
          <p:cNvGrpSpPr/>
          <p:nvPr/>
        </p:nvGrpSpPr>
        <p:grpSpPr>
          <a:xfrm>
            <a:off x="315016" y="3811561"/>
            <a:ext cx="593164" cy="1161172"/>
            <a:chOff x="4921825" y="870250"/>
            <a:chExt cx="407925" cy="798550"/>
          </a:xfrm>
        </p:grpSpPr>
        <p:sp>
          <p:nvSpPr>
            <p:cNvPr id="379" name="Google Shape;379;p5"/>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5"/>
          <p:cNvGrpSpPr/>
          <p:nvPr/>
        </p:nvGrpSpPr>
        <p:grpSpPr>
          <a:xfrm>
            <a:off x="7987641" y="204698"/>
            <a:ext cx="593164" cy="1161172"/>
            <a:chOff x="4921825" y="870250"/>
            <a:chExt cx="407925" cy="798550"/>
          </a:xfrm>
        </p:grpSpPr>
        <p:sp>
          <p:nvSpPr>
            <p:cNvPr id="410" name="Google Shape;410;p5"/>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5"/>
          <p:cNvSpPr/>
          <p:nvPr/>
        </p:nvSpPr>
        <p:spPr>
          <a:xfrm rot="10800000">
            <a:off x="-253" y="-93"/>
            <a:ext cx="2019852" cy="1148544"/>
          </a:xfrm>
          <a:custGeom>
            <a:avLst/>
            <a:gdLst/>
            <a:ahLst/>
            <a:cxnLst/>
            <a:rect l="l" t="t" r="r" b="b"/>
            <a:pathLst>
              <a:path w="116586" h="66294" extrusionOk="0">
                <a:moveTo>
                  <a:pt x="116586" y="0"/>
                </a:moveTo>
                <a:lnTo>
                  <a:pt x="0" y="66294"/>
                </a:lnTo>
                <a:lnTo>
                  <a:pt x="116586" y="66294"/>
                </a:lnTo>
                <a:close/>
              </a:path>
            </a:pathLst>
          </a:custGeom>
          <a:solidFill>
            <a:schemeClr val="lt2"/>
          </a:solidFill>
          <a:ln>
            <a:noFill/>
          </a:ln>
        </p:spPr>
      </p:sp>
      <p:grpSp>
        <p:nvGrpSpPr>
          <p:cNvPr id="441" name="Google Shape;441;p5"/>
          <p:cNvGrpSpPr/>
          <p:nvPr/>
        </p:nvGrpSpPr>
        <p:grpSpPr>
          <a:xfrm>
            <a:off x="7123447" y="2151889"/>
            <a:ext cx="3863499" cy="3798516"/>
            <a:chOff x="3133537" y="-308699"/>
            <a:chExt cx="6010422" cy="5452155"/>
          </a:xfrm>
        </p:grpSpPr>
        <p:sp>
          <p:nvSpPr>
            <p:cNvPr id="442" name="Google Shape;442;p5"/>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_1">
    <p:bg>
      <p:bgPr>
        <a:solidFill>
          <a:srgbClr val="FFFFFF"/>
        </a:solidFill>
        <a:effectLst/>
      </p:bgPr>
    </p:bg>
    <p:spTree>
      <p:nvGrpSpPr>
        <p:cNvPr id="1" name="Shape 949"/>
        <p:cNvGrpSpPr/>
        <p:nvPr/>
      </p:nvGrpSpPr>
      <p:grpSpPr>
        <a:xfrm>
          <a:off x="0" y="0"/>
          <a:ext cx="0" cy="0"/>
          <a:chOff x="0" y="0"/>
          <a:chExt cx="0" cy="0"/>
        </a:xfrm>
      </p:grpSpPr>
      <p:grpSp>
        <p:nvGrpSpPr>
          <p:cNvPr id="950" name="Google Shape;950;p13"/>
          <p:cNvGrpSpPr/>
          <p:nvPr/>
        </p:nvGrpSpPr>
        <p:grpSpPr>
          <a:xfrm>
            <a:off x="-458461" y="-321271"/>
            <a:ext cx="10059175" cy="5791575"/>
            <a:chOff x="-458461" y="-321271"/>
            <a:chExt cx="10059175" cy="5791575"/>
          </a:xfrm>
        </p:grpSpPr>
        <p:grpSp>
          <p:nvGrpSpPr>
            <p:cNvPr id="951" name="Google Shape;951;p13"/>
            <p:cNvGrpSpPr/>
            <p:nvPr/>
          </p:nvGrpSpPr>
          <p:grpSpPr>
            <a:xfrm flipH="1">
              <a:off x="-458461" y="-245071"/>
              <a:ext cx="9830575" cy="5715375"/>
              <a:chOff x="-358925" y="-303650"/>
              <a:chExt cx="9830575" cy="5715375"/>
            </a:xfrm>
          </p:grpSpPr>
          <p:cxnSp>
            <p:nvCxnSpPr>
              <p:cNvPr id="952" name="Google Shape;952;p13"/>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953" name="Google Shape;953;p13"/>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954" name="Google Shape;954;p13"/>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955" name="Google Shape;955;p13"/>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956" name="Google Shape;956;p13"/>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957" name="Google Shape;957;p13"/>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958" name="Google Shape;958;p13"/>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959" name="Google Shape;959;p13"/>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960" name="Google Shape;960;p13"/>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961" name="Google Shape;961;p13"/>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962" name="Google Shape;962;p13"/>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963" name="Google Shape;963;p13"/>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964" name="Google Shape;964;p13"/>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965" name="Google Shape;965;p13"/>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966" name="Google Shape;966;p13"/>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967" name="Google Shape;967;p13"/>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968" name="Google Shape;968;p13"/>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969" name="Google Shape;969;p13"/>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970" name="Google Shape;970;p13"/>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971" name="Google Shape;971;p13"/>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972" name="Google Shape;972;p13"/>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973" name="Google Shape;973;p13"/>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974" name="Google Shape;974;p13"/>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975" name="Google Shape;975;p13"/>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976" name="Google Shape;976;p13"/>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977" name="Google Shape;977;p13"/>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978" name="Google Shape;978;p13"/>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979" name="Google Shape;979;p13"/>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980" name="Google Shape;980;p13"/>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981" name="Google Shape;981;p13"/>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982" name="Google Shape;982;p13"/>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983" name="Google Shape;983;p13"/>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984" name="Google Shape;984;p13"/>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985" name="Google Shape;985;p13"/>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986" name="Google Shape;986;p13"/>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987" name="Google Shape;987;p13"/>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988" name="Google Shape;988;p13"/>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989" name="Google Shape;989;p13"/>
            <p:cNvGrpSpPr/>
            <p:nvPr/>
          </p:nvGrpSpPr>
          <p:grpSpPr>
            <a:xfrm rot="10800000">
              <a:off x="-229861" y="-321271"/>
              <a:ext cx="9830575" cy="5715375"/>
              <a:chOff x="-358925" y="-303650"/>
              <a:chExt cx="9830575" cy="5715375"/>
            </a:xfrm>
          </p:grpSpPr>
          <p:cxnSp>
            <p:nvCxnSpPr>
              <p:cNvPr id="990" name="Google Shape;990;p13"/>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991" name="Google Shape;991;p13"/>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992" name="Google Shape;992;p13"/>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993" name="Google Shape;993;p13"/>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994" name="Google Shape;994;p13"/>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995" name="Google Shape;995;p13"/>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996" name="Google Shape;996;p13"/>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997" name="Google Shape;997;p13"/>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998" name="Google Shape;998;p13"/>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999" name="Google Shape;999;p13"/>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000" name="Google Shape;1000;p13"/>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001" name="Google Shape;1001;p13"/>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002" name="Google Shape;1002;p13"/>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003" name="Google Shape;1003;p13"/>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004" name="Google Shape;1004;p13"/>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005" name="Google Shape;1005;p13"/>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006" name="Google Shape;1006;p13"/>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007" name="Google Shape;1007;p13"/>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008" name="Google Shape;1008;p13"/>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009" name="Google Shape;1009;p13"/>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010" name="Google Shape;1010;p13"/>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011" name="Google Shape;1011;p13"/>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012" name="Google Shape;1012;p13"/>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013" name="Google Shape;1013;p13"/>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014" name="Google Shape;1014;p13"/>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015" name="Google Shape;1015;p13"/>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016" name="Google Shape;1016;p13"/>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017" name="Google Shape;1017;p13"/>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018" name="Google Shape;1018;p13"/>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019" name="Google Shape;1019;p13"/>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020" name="Google Shape;1020;p13"/>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021" name="Google Shape;1021;p13"/>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022" name="Google Shape;1022;p13"/>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023" name="Google Shape;1023;p13"/>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024" name="Google Shape;1024;p13"/>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025" name="Google Shape;1025;p13"/>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026" name="Google Shape;1026;p13"/>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1027" name="Google Shape;1027;p13"/>
          <p:cNvSpPr txBox="1">
            <a:spLocks noGrp="1"/>
          </p:cNvSpPr>
          <p:nvPr>
            <p:ph type="ctrTitle"/>
          </p:nvPr>
        </p:nvSpPr>
        <p:spPr>
          <a:xfrm>
            <a:off x="3658660" y="1589224"/>
            <a:ext cx="23229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28" name="Google Shape;1028;p13"/>
          <p:cNvSpPr txBox="1">
            <a:spLocks noGrp="1"/>
          </p:cNvSpPr>
          <p:nvPr>
            <p:ph type="subTitle" idx="1"/>
          </p:nvPr>
        </p:nvSpPr>
        <p:spPr>
          <a:xfrm>
            <a:off x="3658661" y="1846527"/>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9" name="Google Shape;1029;p13"/>
          <p:cNvSpPr txBox="1">
            <a:spLocks noGrp="1"/>
          </p:cNvSpPr>
          <p:nvPr>
            <p:ph type="title" idx="2" hasCustomPrompt="1"/>
          </p:nvPr>
        </p:nvSpPr>
        <p:spPr>
          <a:xfrm>
            <a:off x="4269160" y="833125"/>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030" name="Google Shape;1030;p13"/>
          <p:cNvSpPr txBox="1">
            <a:spLocks noGrp="1"/>
          </p:cNvSpPr>
          <p:nvPr>
            <p:ph type="ctrTitle" idx="3"/>
          </p:nvPr>
        </p:nvSpPr>
        <p:spPr>
          <a:xfrm>
            <a:off x="3658660" y="3722410"/>
            <a:ext cx="2322900" cy="26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31" name="Google Shape;1031;p13"/>
          <p:cNvSpPr txBox="1">
            <a:spLocks noGrp="1"/>
          </p:cNvSpPr>
          <p:nvPr>
            <p:ph type="subTitle" idx="4"/>
          </p:nvPr>
        </p:nvSpPr>
        <p:spPr>
          <a:xfrm>
            <a:off x="3658661" y="3992523"/>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2" name="Google Shape;1032;p13"/>
          <p:cNvSpPr txBox="1">
            <a:spLocks noGrp="1"/>
          </p:cNvSpPr>
          <p:nvPr>
            <p:ph type="title" idx="5" hasCustomPrompt="1"/>
          </p:nvPr>
        </p:nvSpPr>
        <p:spPr>
          <a:xfrm>
            <a:off x="4269160" y="2972134"/>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033" name="Google Shape;1033;p13"/>
          <p:cNvSpPr txBox="1">
            <a:spLocks noGrp="1"/>
          </p:cNvSpPr>
          <p:nvPr>
            <p:ph type="ctrTitle" idx="6"/>
          </p:nvPr>
        </p:nvSpPr>
        <p:spPr>
          <a:xfrm>
            <a:off x="5974922" y="1589224"/>
            <a:ext cx="23229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34" name="Google Shape;1034;p13"/>
          <p:cNvSpPr txBox="1">
            <a:spLocks noGrp="1"/>
          </p:cNvSpPr>
          <p:nvPr>
            <p:ph type="subTitle" idx="7"/>
          </p:nvPr>
        </p:nvSpPr>
        <p:spPr>
          <a:xfrm>
            <a:off x="5974924" y="1846527"/>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5" name="Google Shape;1035;p13"/>
          <p:cNvSpPr txBox="1">
            <a:spLocks noGrp="1"/>
          </p:cNvSpPr>
          <p:nvPr>
            <p:ph type="title" idx="8" hasCustomPrompt="1"/>
          </p:nvPr>
        </p:nvSpPr>
        <p:spPr>
          <a:xfrm>
            <a:off x="6585422" y="833125"/>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036" name="Google Shape;1036;p13"/>
          <p:cNvSpPr txBox="1">
            <a:spLocks noGrp="1"/>
          </p:cNvSpPr>
          <p:nvPr>
            <p:ph type="ctrTitle" idx="9"/>
          </p:nvPr>
        </p:nvSpPr>
        <p:spPr>
          <a:xfrm>
            <a:off x="5974922" y="3722410"/>
            <a:ext cx="2322900" cy="26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37" name="Google Shape;1037;p13"/>
          <p:cNvSpPr txBox="1">
            <a:spLocks noGrp="1"/>
          </p:cNvSpPr>
          <p:nvPr>
            <p:ph type="subTitle" idx="13"/>
          </p:nvPr>
        </p:nvSpPr>
        <p:spPr>
          <a:xfrm>
            <a:off x="5974924" y="3992523"/>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8" name="Google Shape;1038;p13"/>
          <p:cNvSpPr txBox="1">
            <a:spLocks noGrp="1"/>
          </p:cNvSpPr>
          <p:nvPr>
            <p:ph type="title" idx="14" hasCustomPrompt="1"/>
          </p:nvPr>
        </p:nvSpPr>
        <p:spPr>
          <a:xfrm>
            <a:off x="6585422" y="2972134"/>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039" name="Google Shape;1039;p13"/>
          <p:cNvSpPr txBox="1">
            <a:spLocks noGrp="1"/>
          </p:cNvSpPr>
          <p:nvPr>
            <p:ph type="ctrTitle" idx="15"/>
          </p:nvPr>
        </p:nvSpPr>
        <p:spPr>
          <a:xfrm rot="-5400000">
            <a:off x="-1086025" y="2345625"/>
            <a:ext cx="4067100" cy="44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2400"/>
              <a:buNone/>
              <a:defRPr sz="3000">
                <a:solidFill>
                  <a:srgbClr val="000000"/>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1040" name="Google Shape;1040;p13"/>
          <p:cNvSpPr txBox="1">
            <a:spLocks noGrp="1"/>
          </p:cNvSpPr>
          <p:nvPr>
            <p:ph type="ctrTitle" idx="16"/>
          </p:nvPr>
        </p:nvSpPr>
        <p:spPr>
          <a:xfrm>
            <a:off x="1329575" y="1589233"/>
            <a:ext cx="23229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41" name="Google Shape;1041;p13"/>
          <p:cNvSpPr txBox="1">
            <a:spLocks noGrp="1"/>
          </p:cNvSpPr>
          <p:nvPr>
            <p:ph type="subTitle" idx="17"/>
          </p:nvPr>
        </p:nvSpPr>
        <p:spPr>
          <a:xfrm>
            <a:off x="1329575" y="1846527"/>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2" name="Google Shape;1042;p13"/>
          <p:cNvSpPr txBox="1">
            <a:spLocks noGrp="1"/>
          </p:cNvSpPr>
          <p:nvPr>
            <p:ph type="title" idx="18" hasCustomPrompt="1"/>
          </p:nvPr>
        </p:nvSpPr>
        <p:spPr>
          <a:xfrm>
            <a:off x="1940075" y="833125"/>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043" name="Google Shape;1043;p13"/>
          <p:cNvSpPr txBox="1">
            <a:spLocks noGrp="1"/>
          </p:cNvSpPr>
          <p:nvPr>
            <p:ph type="ctrTitle" idx="19"/>
          </p:nvPr>
        </p:nvSpPr>
        <p:spPr>
          <a:xfrm>
            <a:off x="1329575" y="3722410"/>
            <a:ext cx="2322900" cy="26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44" name="Google Shape;1044;p13"/>
          <p:cNvSpPr txBox="1">
            <a:spLocks noGrp="1"/>
          </p:cNvSpPr>
          <p:nvPr>
            <p:ph type="subTitle" idx="20"/>
          </p:nvPr>
        </p:nvSpPr>
        <p:spPr>
          <a:xfrm>
            <a:off x="1329575" y="3992523"/>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5" name="Google Shape;1045;p13"/>
          <p:cNvSpPr txBox="1">
            <a:spLocks noGrp="1"/>
          </p:cNvSpPr>
          <p:nvPr>
            <p:ph type="title" idx="21" hasCustomPrompt="1"/>
          </p:nvPr>
        </p:nvSpPr>
        <p:spPr>
          <a:xfrm>
            <a:off x="1940075" y="2972134"/>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046" name="Google Shape;1046;p13"/>
          <p:cNvGrpSpPr/>
          <p:nvPr/>
        </p:nvGrpSpPr>
        <p:grpSpPr>
          <a:xfrm>
            <a:off x="8158897" y="1101339"/>
            <a:ext cx="3863499" cy="3798516"/>
            <a:chOff x="3133537" y="-308699"/>
            <a:chExt cx="6010422" cy="5452155"/>
          </a:xfrm>
        </p:grpSpPr>
        <p:sp>
          <p:nvSpPr>
            <p:cNvPr id="1047" name="Google Shape;1047;p13"/>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13"/>
          <p:cNvGrpSpPr/>
          <p:nvPr/>
        </p:nvGrpSpPr>
        <p:grpSpPr>
          <a:xfrm flipH="1">
            <a:off x="-2735682" y="-2543415"/>
            <a:ext cx="4017967" cy="3644766"/>
            <a:chOff x="3166062" y="1034326"/>
            <a:chExt cx="6010422" cy="5452155"/>
          </a:xfrm>
        </p:grpSpPr>
        <p:sp>
          <p:nvSpPr>
            <p:cNvPr id="1050" name="Google Shape;1050;p13"/>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13"/>
          <p:cNvGrpSpPr/>
          <p:nvPr/>
        </p:nvGrpSpPr>
        <p:grpSpPr>
          <a:xfrm>
            <a:off x="8356066" y="1991161"/>
            <a:ext cx="593164" cy="1161172"/>
            <a:chOff x="4921825" y="870250"/>
            <a:chExt cx="407925" cy="798550"/>
          </a:xfrm>
        </p:grpSpPr>
        <p:sp>
          <p:nvSpPr>
            <p:cNvPr id="1053" name="Google Shape;1053;p13"/>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3"/>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3"/>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3"/>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3"/>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3"/>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3"/>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00"/>
        <p:cNvGrpSpPr/>
        <p:nvPr/>
      </p:nvGrpSpPr>
      <p:grpSpPr>
        <a:xfrm>
          <a:off x="0" y="0"/>
          <a:ext cx="0" cy="0"/>
          <a:chOff x="0" y="0"/>
          <a:chExt cx="0" cy="0"/>
        </a:xfrm>
      </p:grpSpPr>
      <p:grpSp>
        <p:nvGrpSpPr>
          <p:cNvPr id="1901" name="Google Shape;1901;p22"/>
          <p:cNvGrpSpPr/>
          <p:nvPr/>
        </p:nvGrpSpPr>
        <p:grpSpPr>
          <a:xfrm>
            <a:off x="-458461" y="-321271"/>
            <a:ext cx="10059175" cy="5791575"/>
            <a:chOff x="-458461" y="-321271"/>
            <a:chExt cx="10059175" cy="5791575"/>
          </a:xfrm>
        </p:grpSpPr>
        <p:grpSp>
          <p:nvGrpSpPr>
            <p:cNvPr id="1902" name="Google Shape;1902;p22"/>
            <p:cNvGrpSpPr/>
            <p:nvPr/>
          </p:nvGrpSpPr>
          <p:grpSpPr>
            <a:xfrm flipH="1">
              <a:off x="-458461" y="-245071"/>
              <a:ext cx="9830575" cy="5715375"/>
              <a:chOff x="-358925" y="-303650"/>
              <a:chExt cx="9830575" cy="5715375"/>
            </a:xfrm>
          </p:grpSpPr>
          <p:cxnSp>
            <p:nvCxnSpPr>
              <p:cNvPr id="1903" name="Google Shape;1903;p22"/>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904" name="Google Shape;1904;p22"/>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905" name="Google Shape;1905;p22"/>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906" name="Google Shape;1906;p22"/>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907" name="Google Shape;1907;p22"/>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908" name="Google Shape;1908;p22"/>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909" name="Google Shape;1909;p22"/>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910" name="Google Shape;1910;p22"/>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911" name="Google Shape;1911;p22"/>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912" name="Google Shape;1912;p22"/>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913" name="Google Shape;1913;p22"/>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914" name="Google Shape;1914;p22"/>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915" name="Google Shape;1915;p22"/>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916" name="Google Shape;1916;p22"/>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917" name="Google Shape;1917;p22"/>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918" name="Google Shape;1918;p22"/>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919" name="Google Shape;1919;p22"/>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920" name="Google Shape;1920;p22"/>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921" name="Google Shape;1921;p22"/>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922" name="Google Shape;1922;p22"/>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923" name="Google Shape;1923;p22"/>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924" name="Google Shape;1924;p22"/>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925" name="Google Shape;1925;p22"/>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926" name="Google Shape;1926;p22"/>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927" name="Google Shape;1927;p22"/>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928" name="Google Shape;1928;p22"/>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929" name="Google Shape;1929;p22"/>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930" name="Google Shape;1930;p22"/>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931" name="Google Shape;1931;p22"/>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932" name="Google Shape;1932;p22"/>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933" name="Google Shape;1933;p22"/>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934" name="Google Shape;1934;p22"/>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935" name="Google Shape;1935;p22"/>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936" name="Google Shape;1936;p22"/>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937" name="Google Shape;1937;p22"/>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938" name="Google Shape;1938;p22"/>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939" name="Google Shape;1939;p22"/>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1940" name="Google Shape;1940;p22"/>
            <p:cNvGrpSpPr/>
            <p:nvPr/>
          </p:nvGrpSpPr>
          <p:grpSpPr>
            <a:xfrm rot="10800000">
              <a:off x="-229861" y="-321271"/>
              <a:ext cx="9830575" cy="5715375"/>
              <a:chOff x="-358925" y="-303650"/>
              <a:chExt cx="9830575" cy="5715375"/>
            </a:xfrm>
          </p:grpSpPr>
          <p:cxnSp>
            <p:nvCxnSpPr>
              <p:cNvPr id="1941" name="Google Shape;1941;p22"/>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942" name="Google Shape;1942;p22"/>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943" name="Google Shape;1943;p22"/>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944" name="Google Shape;1944;p22"/>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945" name="Google Shape;1945;p22"/>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946" name="Google Shape;1946;p22"/>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947" name="Google Shape;1947;p22"/>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948" name="Google Shape;1948;p22"/>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949" name="Google Shape;1949;p22"/>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950" name="Google Shape;1950;p22"/>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951" name="Google Shape;1951;p22"/>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952" name="Google Shape;1952;p22"/>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953" name="Google Shape;1953;p22"/>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954" name="Google Shape;1954;p22"/>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955" name="Google Shape;1955;p22"/>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956" name="Google Shape;1956;p22"/>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957" name="Google Shape;1957;p22"/>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958" name="Google Shape;1958;p22"/>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959" name="Google Shape;1959;p22"/>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960" name="Google Shape;1960;p22"/>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961" name="Google Shape;1961;p22"/>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962" name="Google Shape;1962;p22"/>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963" name="Google Shape;1963;p22"/>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964" name="Google Shape;1964;p22"/>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965" name="Google Shape;1965;p22"/>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966" name="Google Shape;1966;p22"/>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967" name="Google Shape;1967;p22"/>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968" name="Google Shape;1968;p22"/>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969" name="Google Shape;1969;p22"/>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970" name="Google Shape;1970;p22"/>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971" name="Google Shape;1971;p22"/>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972" name="Google Shape;1972;p22"/>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973" name="Google Shape;1973;p22"/>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974" name="Google Shape;1974;p22"/>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975" name="Google Shape;1975;p22"/>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976" name="Google Shape;1976;p22"/>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977" name="Google Shape;1977;p22"/>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978" name="Google Shape;1978;p22"/>
          <p:cNvGrpSpPr/>
          <p:nvPr/>
        </p:nvGrpSpPr>
        <p:grpSpPr>
          <a:xfrm flipH="1">
            <a:off x="-2299857" y="-2697840"/>
            <a:ext cx="4017967" cy="3644766"/>
            <a:chOff x="3166062" y="1034326"/>
            <a:chExt cx="6010422" cy="5452155"/>
          </a:xfrm>
        </p:grpSpPr>
        <p:sp>
          <p:nvSpPr>
            <p:cNvPr id="1979" name="Google Shape;1979;p22"/>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1" name="Google Shape;1981;p22"/>
          <p:cNvGrpSpPr/>
          <p:nvPr/>
        </p:nvGrpSpPr>
        <p:grpSpPr>
          <a:xfrm>
            <a:off x="7540747" y="-598211"/>
            <a:ext cx="3863499" cy="3798516"/>
            <a:chOff x="3133537" y="-308699"/>
            <a:chExt cx="6010422" cy="5452155"/>
          </a:xfrm>
        </p:grpSpPr>
        <p:sp>
          <p:nvSpPr>
            <p:cNvPr id="1982" name="Google Shape;1982;p22"/>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2"/>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4" name="Google Shape;1984;p22"/>
          <p:cNvGrpSpPr/>
          <p:nvPr/>
        </p:nvGrpSpPr>
        <p:grpSpPr>
          <a:xfrm>
            <a:off x="7540741" y="371486"/>
            <a:ext cx="593164" cy="1161172"/>
            <a:chOff x="4921825" y="870250"/>
            <a:chExt cx="407925" cy="798550"/>
          </a:xfrm>
        </p:grpSpPr>
        <p:sp>
          <p:nvSpPr>
            <p:cNvPr id="1985" name="Google Shape;1985;p22"/>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2"/>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2"/>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2"/>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2"/>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2"/>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2"/>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2"/>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2"/>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2"/>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2"/>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2"/>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2"/>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2"/>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2"/>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2"/>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2"/>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2"/>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2"/>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2"/>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2"/>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2"/>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2"/>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2"/>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2"/>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2"/>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2"/>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2"/>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2"/>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2099"/>
        <p:cNvGrpSpPr/>
        <p:nvPr/>
      </p:nvGrpSpPr>
      <p:grpSpPr>
        <a:xfrm>
          <a:off x="0" y="0"/>
          <a:ext cx="0" cy="0"/>
          <a:chOff x="0" y="0"/>
          <a:chExt cx="0" cy="0"/>
        </a:xfrm>
      </p:grpSpPr>
      <p:sp>
        <p:nvSpPr>
          <p:cNvPr id="2100" name="Google Shape;2100;p26"/>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Questrial"/>
              <a:buNone/>
              <a:defRPr sz="2800">
                <a:solidFill>
                  <a:schemeClr val="dk1"/>
                </a:solidFill>
                <a:latin typeface="Questrial"/>
                <a:ea typeface="Questrial"/>
                <a:cs typeface="Questrial"/>
                <a:sym typeface="Questria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bel"/>
              <a:buChar char="●"/>
              <a:defRPr>
                <a:solidFill>
                  <a:schemeClr val="dk2"/>
                </a:solidFill>
                <a:latin typeface="Abel"/>
                <a:ea typeface="Abel"/>
                <a:cs typeface="Abel"/>
                <a:sym typeface="Abel"/>
              </a:defRPr>
            </a:lvl1pPr>
            <a:lvl2pPr marL="914400" lvl="1"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2pPr>
            <a:lvl3pPr marL="1371600" lvl="2"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3pPr>
            <a:lvl4pPr marL="1828800" lvl="3"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4pPr>
            <a:lvl5pPr marL="2286000" lvl="4"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5pPr>
            <a:lvl6pPr marL="2743200" lvl="5"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6pPr>
            <a:lvl7pPr marL="3200400" lvl="6"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7pPr>
            <a:lvl8pPr marL="3657600" lvl="7"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8pPr>
            <a:lvl9pPr marL="4114800" lvl="8" indent="-317500">
              <a:lnSpc>
                <a:spcPct val="100000"/>
              </a:lnSpc>
              <a:spcBef>
                <a:spcPts val="1600"/>
              </a:spcBef>
              <a:spcAft>
                <a:spcPts val="1600"/>
              </a:spcAft>
              <a:buClr>
                <a:schemeClr val="dk2"/>
              </a:buClr>
              <a:buSzPts val="1400"/>
              <a:buFont typeface="Abel"/>
              <a:buChar char="■"/>
              <a:defRPr>
                <a:solidFill>
                  <a:schemeClr val="dk2"/>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9"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095"/>
        <p:cNvGrpSpPr/>
        <p:nvPr/>
      </p:nvGrpSpPr>
      <p:grpSpPr>
        <a:xfrm>
          <a:off x="0" y="0"/>
          <a:ext cx="0" cy="0"/>
          <a:chOff x="0" y="0"/>
          <a:chExt cx="0" cy="0"/>
        </a:xfrm>
      </p:grpSpPr>
      <p:sp>
        <p:nvSpPr>
          <p:cNvPr id="2096" name="Google Shape;2096;p24"/>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2097" name="Google Shape;2097;p24"/>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4"/>
        <p:cNvGrpSpPr/>
        <p:nvPr/>
      </p:nvGrpSpPr>
      <p:grpSpPr>
        <a:xfrm>
          <a:off x="0" y="0"/>
          <a:ext cx="0" cy="0"/>
          <a:chOff x="0" y="0"/>
          <a:chExt cx="0" cy="0"/>
        </a:xfrm>
      </p:grpSpPr>
      <p:grpSp>
        <p:nvGrpSpPr>
          <p:cNvPr id="2106" name="Google Shape;2106;p27"/>
          <p:cNvGrpSpPr/>
          <p:nvPr/>
        </p:nvGrpSpPr>
        <p:grpSpPr>
          <a:xfrm flipH="1">
            <a:off x="4498410" y="3028925"/>
            <a:ext cx="579743" cy="1134819"/>
            <a:chOff x="4921825" y="870250"/>
            <a:chExt cx="407925" cy="798550"/>
          </a:xfrm>
        </p:grpSpPr>
        <p:sp>
          <p:nvSpPr>
            <p:cNvPr id="2107" name="Google Shape;2107;p27"/>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7"/>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7"/>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7"/>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7"/>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7"/>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7"/>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7"/>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7"/>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7"/>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7"/>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7"/>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7"/>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7"/>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7"/>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7"/>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7"/>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7"/>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7"/>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7"/>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7"/>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7"/>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7"/>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7"/>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7"/>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7"/>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7"/>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7"/>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7"/>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7"/>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9" name="Google Shape;2169;p27"/>
          <p:cNvGrpSpPr/>
          <p:nvPr/>
        </p:nvGrpSpPr>
        <p:grpSpPr>
          <a:xfrm flipH="1">
            <a:off x="7601956" y="310954"/>
            <a:ext cx="579743" cy="1134819"/>
            <a:chOff x="4921825" y="870250"/>
            <a:chExt cx="407925" cy="798550"/>
          </a:xfrm>
        </p:grpSpPr>
        <p:sp>
          <p:nvSpPr>
            <p:cNvPr id="2170" name="Google Shape;2170;p27"/>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7"/>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7"/>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7"/>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7"/>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7"/>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7"/>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7"/>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7"/>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7"/>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7"/>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7"/>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7"/>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7"/>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7"/>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7"/>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7"/>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7"/>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7"/>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7"/>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7"/>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7"/>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7"/>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7"/>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7"/>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7"/>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7"/>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7"/>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7"/>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7"/>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0" name="Google Shape;2200;p27"/>
          <p:cNvSpPr/>
          <p:nvPr/>
        </p:nvSpPr>
        <p:spPr>
          <a:xfrm flipH="1">
            <a:off x="3311748" y="2018707"/>
            <a:ext cx="5610600" cy="31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7"/>
          <p:cNvSpPr txBox="1">
            <a:spLocks noGrp="1"/>
          </p:cNvSpPr>
          <p:nvPr>
            <p:ph type="ctrTitle"/>
          </p:nvPr>
        </p:nvSpPr>
        <p:spPr>
          <a:xfrm>
            <a:off x="1338502" y="172236"/>
            <a:ext cx="6155232" cy="1429735"/>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200">
                <a:solidFill>
                  <a:srgbClr val="212121"/>
                </a:solidFill>
              </a:rPr>
              <a:t>ShopBag Ecommerce Application</a:t>
            </a:r>
            <a:endParaRPr sz="3200">
              <a:solidFill>
                <a:srgbClr val="212121"/>
              </a:solidFill>
            </a:endParaRPr>
          </a:p>
        </p:txBody>
      </p:sp>
      <p:pic>
        <p:nvPicPr>
          <p:cNvPr id="2" name="Picture 1">
            <a:extLst>
              <a:ext uri="{FF2B5EF4-FFF2-40B4-BE49-F238E27FC236}">
                <a16:creationId xmlns:a16="http://schemas.microsoft.com/office/drawing/2014/main" id="{B1E95A9A-967B-1BBA-0F48-AC093E76CD6F}"/>
              </a:ext>
            </a:extLst>
          </p:cNvPr>
          <p:cNvPicPr>
            <a:picLocks noChangeAspect="1"/>
          </p:cNvPicPr>
          <p:nvPr/>
        </p:nvPicPr>
        <p:blipFill>
          <a:blip r:embed="rId3"/>
          <a:stretch>
            <a:fillRect/>
          </a:stretch>
        </p:blipFill>
        <p:spPr>
          <a:xfrm>
            <a:off x="233462" y="140143"/>
            <a:ext cx="721639" cy="603820"/>
          </a:xfrm>
          <a:prstGeom prst="rect">
            <a:avLst/>
          </a:prstGeom>
        </p:spPr>
      </p:pic>
      <p:sp>
        <p:nvSpPr>
          <p:cNvPr id="4" name="Subtitle 3">
            <a:extLst>
              <a:ext uri="{FF2B5EF4-FFF2-40B4-BE49-F238E27FC236}">
                <a16:creationId xmlns:a16="http://schemas.microsoft.com/office/drawing/2014/main" id="{DAE2DDCC-539D-FC07-10B8-F3594E4AA820}"/>
              </a:ext>
            </a:extLst>
          </p:cNvPr>
          <p:cNvSpPr>
            <a:spLocks noGrp="1"/>
          </p:cNvSpPr>
          <p:nvPr>
            <p:ph type="subTitle" idx="1"/>
          </p:nvPr>
        </p:nvSpPr>
        <p:spPr>
          <a:xfrm>
            <a:off x="4945253" y="1961049"/>
            <a:ext cx="3977095" cy="418200"/>
          </a:xfrm>
        </p:spPr>
        <p:txBody>
          <a:bodyPr/>
          <a:lstStyle/>
          <a:p>
            <a:r>
              <a:rPr lang="en-US"/>
              <a:t>Software Architecture and Development </a:t>
            </a:r>
            <a:endParaRPr lang="en-IN"/>
          </a:p>
        </p:txBody>
      </p:sp>
      <p:sp>
        <p:nvSpPr>
          <p:cNvPr id="5" name="TextBox 4">
            <a:extLst>
              <a:ext uri="{FF2B5EF4-FFF2-40B4-BE49-F238E27FC236}">
                <a16:creationId xmlns:a16="http://schemas.microsoft.com/office/drawing/2014/main" id="{BD72BC63-723F-9091-C659-C5A6E93FD1CD}"/>
              </a:ext>
            </a:extLst>
          </p:cNvPr>
          <p:cNvSpPr txBox="1"/>
          <p:nvPr/>
        </p:nvSpPr>
        <p:spPr>
          <a:xfrm>
            <a:off x="5456548" y="2894525"/>
            <a:ext cx="3258355" cy="2092881"/>
          </a:xfrm>
          <a:prstGeom prst="rect">
            <a:avLst/>
          </a:prstGeom>
          <a:noFill/>
        </p:spPr>
        <p:txBody>
          <a:bodyPr wrap="square" rtlCol="0">
            <a:spAutoFit/>
          </a:bodyPr>
          <a:lstStyle/>
          <a:p>
            <a:r>
              <a:rPr lang="en-US" sz="1800"/>
              <a:t>Participants:</a:t>
            </a:r>
          </a:p>
          <a:p>
            <a:endParaRPr lang="en-US"/>
          </a:p>
          <a:p>
            <a:r>
              <a:rPr lang="en-US"/>
              <a:t>Ketan Darekar</a:t>
            </a:r>
          </a:p>
          <a:p>
            <a:r>
              <a:rPr lang="en-US"/>
              <a:t>Gayatri Samal</a:t>
            </a:r>
          </a:p>
          <a:p>
            <a:r>
              <a:rPr lang="en-US"/>
              <a:t>Prateeksha Bheemareddy</a:t>
            </a:r>
          </a:p>
          <a:p>
            <a:r>
              <a:rPr lang="en-IN"/>
              <a:t>Frank Neba </a:t>
            </a:r>
            <a:r>
              <a:rPr lang="en-IN" err="1"/>
              <a:t>Ngwa</a:t>
            </a:r>
            <a:endParaRPr lang="en-IN"/>
          </a:p>
          <a:p>
            <a:r>
              <a:rPr lang="en-US"/>
              <a:t>Riya Bruhan Math</a:t>
            </a:r>
          </a:p>
          <a:p>
            <a:r>
              <a:rPr lang="en-US"/>
              <a:t>Nehal Qadeer</a:t>
            </a:r>
          </a:p>
          <a:p>
            <a:endParaRPr lang="en-IN"/>
          </a:p>
        </p:txBody>
      </p:sp>
      <p:pic>
        <p:nvPicPr>
          <p:cNvPr id="7" name="Picture 6">
            <a:extLst>
              <a:ext uri="{FF2B5EF4-FFF2-40B4-BE49-F238E27FC236}">
                <a16:creationId xmlns:a16="http://schemas.microsoft.com/office/drawing/2014/main" id="{22E5F39E-7AED-2084-528F-065C67DB9AB3}"/>
              </a:ext>
            </a:extLst>
          </p:cNvPr>
          <p:cNvPicPr>
            <a:picLocks noChangeAspect="1"/>
          </p:cNvPicPr>
          <p:nvPr/>
        </p:nvPicPr>
        <p:blipFill>
          <a:blip r:embed="rId4"/>
          <a:stretch>
            <a:fillRect/>
          </a:stretch>
        </p:blipFill>
        <p:spPr>
          <a:xfrm>
            <a:off x="-149574" y="821413"/>
            <a:ext cx="2879733" cy="3613782"/>
          </a:xfrm>
          <a:prstGeom prst="rect">
            <a:avLst/>
          </a:prstGeom>
        </p:spPr>
      </p:pic>
      <p:pic>
        <p:nvPicPr>
          <p:cNvPr id="8" name="Picture 7">
            <a:extLst>
              <a:ext uri="{FF2B5EF4-FFF2-40B4-BE49-F238E27FC236}">
                <a16:creationId xmlns:a16="http://schemas.microsoft.com/office/drawing/2014/main" id="{43F0B15C-BCB0-52F7-5469-B3A63A33B4D7}"/>
              </a:ext>
            </a:extLst>
          </p:cNvPr>
          <p:cNvPicPr>
            <a:picLocks noChangeAspect="1"/>
          </p:cNvPicPr>
          <p:nvPr/>
        </p:nvPicPr>
        <p:blipFill rotWithShape="1">
          <a:blip r:embed="rId5"/>
          <a:srcRect l="26094" t="31199" r="31023" b="32862"/>
          <a:stretch/>
        </p:blipFill>
        <p:spPr>
          <a:xfrm>
            <a:off x="2591987" y="506980"/>
            <a:ext cx="657969" cy="5514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B7241-E7C7-D7EE-3642-7E52AB55EFC9}"/>
              </a:ext>
            </a:extLst>
          </p:cNvPr>
          <p:cNvPicPr>
            <a:picLocks noChangeAspect="1"/>
          </p:cNvPicPr>
          <p:nvPr/>
        </p:nvPicPr>
        <p:blipFill rotWithShape="1">
          <a:blip r:embed="rId2"/>
          <a:srcRect l="685" t="8588" r="45612" b="12657"/>
          <a:stretch/>
        </p:blipFill>
        <p:spPr>
          <a:xfrm>
            <a:off x="3439570" y="1008193"/>
            <a:ext cx="3798129" cy="3562128"/>
          </a:xfrm>
          <a:prstGeom prst="rect">
            <a:avLst/>
          </a:prstGeom>
        </p:spPr>
      </p:pic>
      <p:sp>
        <p:nvSpPr>
          <p:cNvPr id="2" name="Textfeld 1">
            <a:extLst>
              <a:ext uri="{FF2B5EF4-FFF2-40B4-BE49-F238E27FC236}">
                <a16:creationId xmlns:a16="http://schemas.microsoft.com/office/drawing/2014/main" id="{CD9237F2-D4AB-EB91-7179-C5615F055950}"/>
              </a:ext>
            </a:extLst>
          </p:cNvPr>
          <p:cNvSpPr txBox="1"/>
          <p:nvPr/>
        </p:nvSpPr>
        <p:spPr>
          <a:xfrm>
            <a:off x="445447" y="2094696"/>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Detailed product information: images, description, price.</a:t>
            </a:r>
          </a:p>
          <a:p>
            <a:r>
              <a:rPr lang="en-US"/>
              <a:t>User interaction: Clicking on a product to view details</a:t>
            </a:r>
          </a:p>
        </p:txBody>
      </p:sp>
    </p:spTree>
    <p:extLst>
      <p:ext uri="{BB962C8B-B14F-4D97-AF65-F5344CB8AC3E}">
        <p14:creationId xmlns:p14="http://schemas.microsoft.com/office/powerpoint/2010/main" val="189829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433D19-E1C3-87F4-D9BA-8FE16B744FBC}"/>
              </a:ext>
            </a:extLst>
          </p:cNvPr>
          <p:cNvPicPr>
            <a:picLocks noChangeAspect="1"/>
          </p:cNvPicPr>
          <p:nvPr/>
        </p:nvPicPr>
        <p:blipFill>
          <a:blip r:embed="rId2"/>
          <a:stretch>
            <a:fillRect/>
          </a:stretch>
        </p:blipFill>
        <p:spPr>
          <a:xfrm>
            <a:off x="2857487" y="1438414"/>
            <a:ext cx="4412641" cy="2700683"/>
          </a:xfrm>
          <a:prstGeom prst="rect">
            <a:avLst/>
          </a:prstGeom>
        </p:spPr>
      </p:pic>
      <p:sp>
        <p:nvSpPr>
          <p:cNvPr id="2" name="Textfeld 1">
            <a:extLst>
              <a:ext uri="{FF2B5EF4-FFF2-40B4-BE49-F238E27FC236}">
                <a16:creationId xmlns:a16="http://schemas.microsoft.com/office/drawing/2014/main" id="{E9F8155F-6442-5607-DBC5-1B52A1885FBC}"/>
              </a:ext>
            </a:extLst>
          </p:cNvPr>
          <p:cNvSpPr txBox="1"/>
          <p:nvPr/>
        </p:nvSpPr>
        <p:spPr>
          <a:xfrm>
            <a:off x="234043" y="1998436"/>
            <a:ext cx="274320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Overview of items in the cart.</a:t>
            </a:r>
          </a:p>
          <a:p>
            <a:r>
              <a:rPr lang="en-US"/>
              <a:t>Options to update remove items.</a:t>
            </a:r>
          </a:p>
          <a:p>
            <a:r>
              <a:rPr lang="en-US"/>
              <a:t>Provide the total amount of the items present in the Cart.</a:t>
            </a:r>
          </a:p>
        </p:txBody>
      </p:sp>
    </p:spTree>
    <p:extLst>
      <p:ext uri="{BB962C8B-B14F-4D97-AF65-F5344CB8AC3E}">
        <p14:creationId xmlns:p14="http://schemas.microsoft.com/office/powerpoint/2010/main" val="53225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AA195EF-A6FE-DDA9-5AF6-585B351179DC}"/>
              </a:ext>
            </a:extLst>
          </p:cNvPr>
          <p:cNvSpPr>
            <a:spLocks noGrp="1"/>
          </p:cNvSpPr>
          <p:nvPr>
            <p:ph type="title"/>
          </p:nvPr>
        </p:nvSpPr>
        <p:spPr/>
        <p:txBody>
          <a:bodyPr/>
          <a:lstStyle/>
          <a:p>
            <a:r>
              <a:rPr lang="en-US" b="1"/>
              <a:t>MICROSERVICES</a:t>
            </a:r>
            <a:endParaRPr lang="de-DE"/>
          </a:p>
        </p:txBody>
      </p:sp>
      <p:pic>
        <p:nvPicPr>
          <p:cNvPr id="7" name="Grafik 6" descr="Ein Bild, das Text, Screenshot, Diagramm, Kreis enthält.&#10;&#10;Beschreibung automatisch generiert.">
            <a:extLst>
              <a:ext uri="{FF2B5EF4-FFF2-40B4-BE49-F238E27FC236}">
                <a16:creationId xmlns:a16="http://schemas.microsoft.com/office/drawing/2014/main" id="{D00B19C3-6167-D692-7DBB-26DD3CB33083}"/>
              </a:ext>
            </a:extLst>
          </p:cNvPr>
          <p:cNvPicPr>
            <a:picLocks noChangeAspect="1"/>
          </p:cNvPicPr>
          <p:nvPr/>
        </p:nvPicPr>
        <p:blipFill>
          <a:blip r:embed="rId2"/>
          <a:stretch>
            <a:fillRect/>
          </a:stretch>
        </p:blipFill>
        <p:spPr>
          <a:xfrm>
            <a:off x="1710323" y="1327825"/>
            <a:ext cx="6086475" cy="2857500"/>
          </a:xfrm>
          <a:prstGeom prst="rect">
            <a:avLst/>
          </a:prstGeom>
        </p:spPr>
      </p:pic>
    </p:spTree>
    <p:extLst>
      <p:ext uri="{BB962C8B-B14F-4D97-AF65-F5344CB8AC3E}">
        <p14:creationId xmlns:p14="http://schemas.microsoft.com/office/powerpoint/2010/main" val="297918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279;p30">
            <a:extLst>
              <a:ext uri="{FF2B5EF4-FFF2-40B4-BE49-F238E27FC236}">
                <a16:creationId xmlns:a16="http://schemas.microsoft.com/office/drawing/2014/main" id="{A87E1E57-6281-4EDC-3AF8-1DC881DCA0B7}"/>
              </a:ext>
            </a:extLst>
          </p:cNvPr>
          <p:cNvSpPr/>
          <p:nvPr/>
        </p:nvSpPr>
        <p:spPr>
          <a:xfrm>
            <a:off x="3061046" y="2497813"/>
            <a:ext cx="3233530" cy="147874"/>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 name="Title 5">
            <a:extLst>
              <a:ext uri="{FF2B5EF4-FFF2-40B4-BE49-F238E27FC236}">
                <a16:creationId xmlns:a16="http://schemas.microsoft.com/office/drawing/2014/main" id="{69554BDC-D4D7-13C2-8468-76FC8CC58519}"/>
              </a:ext>
            </a:extLst>
          </p:cNvPr>
          <p:cNvSpPr>
            <a:spLocks noGrp="1"/>
          </p:cNvSpPr>
          <p:nvPr>
            <p:ph type="title"/>
          </p:nvPr>
        </p:nvSpPr>
        <p:spPr>
          <a:xfrm>
            <a:off x="706749" y="2126188"/>
            <a:ext cx="7704000" cy="576000"/>
          </a:xfrm>
        </p:spPr>
        <p:txBody>
          <a:bodyPr/>
          <a:lstStyle/>
          <a:p>
            <a:r>
              <a:rPr lang="en-US" b="1"/>
              <a:t>BACKEND TECHNOLOGIES</a:t>
            </a:r>
            <a:endParaRPr lang="en-IN" b="1"/>
          </a:p>
        </p:txBody>
      </p:sp>
    </p:spTree>
    <p:extLst>
      <p:ext uri="{BB962C8B-B14F-4D97-AF65-F5344CB8AC3E}">
        <p14:creationId xmlns:p14="http://schemas.microsoft.com/office/powerpoint/2010/main" val="58023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7800D6-0206-5B42-5518-B6EC9889D857}"/>
              </a:ext>
            </a:extLst>
          </p:cNvPr>
          <p:cNvSpPr txBox="1"/>
          <p:nvPr/>
        </p:nvSpPr>
        <p:spPr>
          <a:xfrm>
            <a:off x="3591340" y="490331"/>
            <a:ext cx="1868556" cy="461665"/>
          </a:xfrm>
          <a:prstGeom prst="rect">
            <a:avLst/>
          </a:prstGeom>
          <a:noFill/>
        </p:spPr>
        <p:txBody>
          <a:bodyPr wrap="square" rtlCol="0">
            <a:spAutoFit/>
          </a:bodyPr>
          <a:lstStyle/>
          <a:p>
            <a:r>
              <a:rPr lang="en-US" sz="2400"/>
              <a:t>REST APIS </a:t>
            </a:r>
            <a:endParaRPr lang="en-IN" sz="2400"/>
          </a:p>
        </p:txBody>
      </p:sp>
      <p:pic>
        <p:nvPicPr>
          <p:cNvPr id="3" name="Picture 2">
            <a:extLst>
              <a:ext uri="{FF2B5EF4-FFF2-40B4-BE49-F238E27FC236}">
                <a16:creationId xmlns:a16="http://schemas.microsoft.com/office/drawing/2014/main" id="{441E1251-DFA7-B6BB-4863-69377E9B7B69}"/>
              </a:ext>
            </a:extLst>
          </p:cNvPr>
          <p:cNvPicPr>
            <a:picLocks noChangeAspect="1"/>
          </p:cNvPicPr>
          <p:nvPr/>
        </p:nvPicPr>
        <p:blipFill>
          <a:blip r:embed="rId2"/>
          <a:stretch>
            <a:fillRect/>
          </a:stretch>
        </p:blipFill>
        <p:spPr>
          <a:xfrm>
            <a:off x="793667" y="3786821"/>
            <a:ext cx="7105650" cy="600075"/>
          </a:xfrm>
          <a:prstGeom prst="rect">
            <a:avLst/>
          </a:prstGeom>
        </p:spPr>
      </p:pic>
      <p:sp>
        <p:nvSpPr>
          <p:cNvPr id="9" name="TextBox 8">
            <a:extLst>
              <a:ext uri="{FF2B5EF4-FFF2-40B4-BE49-F238E27FC236}">
                <a16:creationId xmlns:a16="http://schemas.microsoft.com/office/drawing/2014/main" id="{9FBAE3F3-5C50-C9C8-0740-2CDE8B1D698A}"/>
              </a:ext>
            </a:extLst>
          </p:cNvPr>
          <p:cNvSpPr txBox="1"/>
          <p:nvPr/>
        </p:nvSpPr>
        <p:spPr>
          <a:xfrm>
            <a:off x="1574551" y="1246024"/>
            <a:ext cx="4834889" cy="2246769"/>
          </a:xfrm>
          <a:prstGeom prst="rect">
            <a:avLst/>
          </a:prstGeom>
          <a:noFill/>
        </p:spPr>
        <p:txBody>
          <a:bodyPr wrap="square" rtlCol="0">
            <a:spAutoFit/>
          </a:bodyPr>
          <a:lstStyle/>
          <a:p>
            <a:r>
              <a:rPr lang="en-US"/>
              <a:t>As part of the REST </a:t>
            </a:r>
            <a:r>
              <a:rPr lang="en-US" err="1"/>
              <a:t>api</a:t>
            </a:r>
            <a:r>
              <a:rPr lang="en-US"/>
              <a:t>, we have implemented,</a:t>
            </a:r>
          </a:p>
          <a:p>
            <a:r>
              <a:rPr lang="en-US"/>
              <a:t>• Public API endpoints - accessible to all users</a:t>
            </a:r>
          </a:p>
          <a:p>
            <a:r>
              <a:rPr lang="en-US"/>
              <a:t>• Protected API endpoints - User needs to sign in/ sign up to access</a:t>
            </a:r>
          </a:p>
          <a:p>
            <a:r>
              <a:rPr lang="en-US"/>
              <a:t>• Admin Level endpoints - Accessible only to users whose role is set as Admin</a:t>
            </a:r>
          </a:p>
          <a:p>
            <a:r>
              <a:rPr lang="en-US"/>
              <a:t>We have also implemented Level 3 Hypermedia endpoint as part of our login process where the user will be presented with the next actions they can perform or parts of the application they can</a:t>
            </a:r>
            <a:endParaRPr lang="en-IN"/>
          </a:p>
        </p:txBody>
      </p:sp>
    </p:spTree>
    <p:extLst>
      <p:ext uri="{BB962C8B-B14F-4D97-AF65-F5344CB8AC3E}">
        <p14:creationId xmlns:p14="http://schemas.microsoft.com/office/powerpoint/2010/main" val="97203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Screenshot, Text, Schrift enthält.&#10;&#10;Beschreibung automatisch generiert.">
            <a:extLst>
              <a:ext uri="{FF2B5EF4-FFF2-40B4-BE49-F238E27FC236}">
                <a16:creationId xmlns:a16="http://schemas.microsoft.com/office/drawing/2014/main" id="{92032DD0-98A4-6C01-B3A2-9BE1C9E6A1DC}"/>
              </a:ext>
            </a:extLst>
          </p:cNvPr>
          <p:cNvPicPr>
            <a:picLocks noChangeAspect="1"/>
          </p:cNvPicPr>
          <p:nvPr/>
        </p:nvPicPr>
        <p:blipFill>
          <a:blip r:embed="rId2"/>
          <a:stretch>
            <a:fillRect/>
          </a:stretch>
        </p:blipFill>
        <p:spPr>
          <a:xfrm>
            <a:off x="1514475" y="1471612"/>
            <a:ext cx="6115050" cy="2200275"/>
          </a:xfrm>
          <a:prstGeom prst="rect">
            <a:avLst/>
          </a:prstGeom>
        </p:spPr>
      </p:pic>
    </p:spTree>
    <p:extLst>
      <p:ext uri="{BB962C8B-B14F-4D97-AF65-F5344CB8AC3E}">
        <p14:creationId xmlns:p14="http://schemas.microsoft.com/office/powerpoint/2010/main" val="285816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279;p30">
            <a:extLst>
              <a:ext uri="{FF2B5EF4-FFF2-40B4-BE49-F238E27FC236}">
                <a16:creationId xmlns:a16="http://schemas.microsoft.com/office/drawing/2014/main" id="{9ED20E66-F42A-C7DF-FD48-F1FA7576B140}"/>
              </a:ext>
            </a:extLst>
          </p:cNvPr>
          <p:cNvSpPr/>
          <p:nvPr/>
        </p:nvSpPr>
        <p:spPr>
          <a:xfrm>
            <a:off x="3688522" y="788613"/>
            <a:ext cx="1802296" cy="116952"/>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 name="Title 5">
            <a:extLst>
              <a:ext uri="{FF2B5EF4-FFF2-40B4-BE49-F238E27FC236}">
                <a16:creationId xmlns:a16="http://schemas.microsoft.com/office/drawing/2014/main" id="{F759D1ED-C4CD-05C6-B1F9-2F5B0007C8FC}"/>
              </a:ext>
            </a:extLst>
          </p:cNvPr>
          <p:cNvSpPr>
            <a:spLocks noGrp="1"/>
          </p:cNvSpPr>
          <p:nvPr>
            <p:ph type="title"/>
          </p:nvPr>
        </p:nvSpPr>
        <p:spPr/>
        <p:txBody>
          <a:bodyPr/>
          <a:lstStyle/>
          <a:p>
            <a:r>
              <a:rPr lang="en-IN" sz="2400" b="1"/>
              <a:t>SCHEMA VALIDATION </a:t>
            </a:r>
          </a:p>
        </p:txBody>
      </p:sp>
      <p:pic>
        <p:nvPicPr>
          <p:cNvPr id="3" name="Picture 2">
            <a:extLst>
              <a:ext uri="{FF2B5EF4-FFF2-40B4-BE49-F238E27FC236}">
                <a16:creationId xmlns:a16="http://schemas.microsoft.com/office/drawing/2014/main" id="{B50B950A-7DFE-031C-8116-120D51C0470F}"/>
              </a:ext>
            </a:extLst>
          </p:cNvPr>
          <p:cNvPicPr>
            <a:picLocks noChangeAspect="1"/>
          </p:cNvPicPr>
          <p:nvPr/>
        </p:nvPicPr>
        <p:blipFill rotWithShape="1">
          <a:blip r:embed="rId2"/>
          <a:srcRect t="6613" r="-670" b="9393"/>
          <a:stretch/>
        </p:blipFill>
        <p:spPr>
          <a:xfrm>
            <a:off x="1499359" y="1364613"/>
            <a:ext cx="6764904" cy="3527635"/>
          </a:xfrm>
          <a:prstGeom prst="rect">
            <a:avLst/>
          </a:prstGeom>
        </p:spPr>
      </p:pic>
    </p:spTree>
    <p:extLst>
      <p:ext uri="{BB962C8B-B14F-4D97-AF65-F5344CB8AC3E}">
        <p14:creationId xmlns:p14="http://schemas.microsoft.com/office/powerpoint/2010/main" val="206763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279;p30">
            <a:extLst>
              <a:ext uri="{FF2B5EF4-FFF2-40B4-BE49-F238E27FC236}">
                <a16:creationId xmlns:a16="http://schemas.microsoft.com/office/drawing/2014/main" id="{9ED20E66-F42A-C7DF-FD48-F1FA7576B140}"/>
              </a:ext>
            </a:extLst>
          </p:cNvPr>
          <p:cNvSpPr/>
          <p:nvPr/>
        </p:nvSpPr>
        <p:spPr>
          <a:xfrm>
            <a:off x="3688522" y="788613"/>
            <a:ext cx="1802296" cy="116952"/>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 name="Title 5">
            <a:extLst>
              <a:ext uri="{FF2B5EF4-FFF2-40B4-BE49-F238E27FC236}">
                <a16:creationId xmlns:a16="http://schemas.microsoft.com/office/drawing/2014/main" id="{F759D1ED-C4CD-05C6-B1F9-2F5B0007C8FC}"/>
              </a:ext>
            </a:extLst>
          </p:cNvPr>
          <p:cNvSpPr>
            <a:spLocks noGrp="1"/>
          </p:cNvSpPr>
          <p:nvPr>
            <p:ph type="title"/>
          </p:nvPr>
        </p:nvSpPr>
        <p:spPr/>
        <p:txBody>
          <a:bodyPr/>
          <a:lstStyle/>
          <a:p>
            <a:r>
              <a:rPr lang="en-IN" sz="2400" b="1"/>
              <a:t>DEVOPS </a:t>
            </a:r>
          </a:p>
        </p:txBody>
      </p:sp>
      <p:sp>
        <p:nvSpPr>
          <p:cNvPr id="8" name="TextBox 7">
            <a:extLst>
              <a:ext uri="{FF2B5EF4-FFF2-40B4-BE49-F238E27FC236}">
                <a16:creationId xmlns:a16="http://schemas.microsoft.com/office/drawing/2014/main" id="{DCF27371-1537-8E48-10B9-07B793373558}"/>
              </a:ext>
            </a:extLst>
          </p:cNvPr>
          <p:cNvSpPr txBox="1"/>
          <p:nvPr/>
        </p:nvSpPr>
        <p:spPr>
          <a:xfrm>
            <a:off x="1630018" y="1691500"/>
            <a:ext cx="5216939" cy="2462213"/>
          </a:xfrm>
          <a:prstGeom prst="rect">
            <a:avLst/>
          </a:prstGeom>
          <a:noFill/>
        </p:spPr>
        <p:txBody>
          <a:bodyPr wrap="square" rtlCol="0">
            <a:spAutoFit/>
          </a:bodyPr>
          <a:lstStyle/>
          <a:p>
            <a:pPr algn="just"/>
            <a:r>
              <a:rPr lang="en-US"/>
              <a:t>We have implemented the following for our deployment process,</a:t>
            </a:r>
          </a:p>
          <a:p>
            <a:pPr algn="just"/>
            <a:endParaRPr lang="en-US"/>
          </a:p>
          <a:p>
            <a:pPr algn="just"/>
            <a:r>
              <a:rPr lang="en-US"/>
              <a:t>•</a:t>
            </a:r>
            <a:r>
              <a:rPr lang="en-US" b="1"/>
              <a:t> Docker file </a:t>
            </a:r>
            <a:r>
              <a:rPr lang="en-US"/>
              <a:t>- Docker files setup for both frontend and backend to generates docker images</a:t>
            </a:r>
          </a:p>
          <a:p>
            <a:pPr algn="just"/>
            <a:endParaRPr lang="en-US"/>
          </a:p>
          <a:p>
            <a:pPr algn="just"/>
            <a:r>
              <a:rPr lang="en-US"/>
              <a:t>• </a:t>
            </a:r>
            <a:r>
              <a:rPr lang="en-US" b="1"/>
              <a:t>Docker Compose </a:t>
            </a:r>
            <a:r>
              <a:rPr lang="en-US"/>
              <a:t>- Configuration file to generate client and server docker images as part of the same workflow</a:t>
            </a:r>
          </a:p>
          <a:p>
            <a:pPr algn="just"/>
            <a:endParaRPr lang="en-US"/>
          </a:p>
          <a:p>
            <a:pPr algn="just"/>
            <a:r>
              <a:rPr lang="en-US"/>
              <a:t>• </a:t>
            </a:r>
            <a:r>
              <a:rPr lang="en-US" b="1"/>
              <a:t>Nginx</a:t>
            </a:r>
            <a:r>
              <a:rPr lang="en-US"/>
              <a:t> - Configuration for hosting frontend</a:t>
            </a:r>
          </a:p>
          <a:p>
            <a:pPr algn="just"/>
            <a:endParaRPr lang="en-US"/>
          </a:p>
        </p:txBody>
      </p:sp>
    </p:spTree>
    <p:extLst>
      <p:ext uri="{BB962C8B-B14F-4D97-AF65-F5344CB8AC3E}">
        <p14:creationId xmlns:p14="http://schemas.microsoft.com/office/powerpoint/2010/main" val="3898091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279;p30">
            <a:extLst>
              <a:ext uri="{FF2B5EF4-FFF2-40B4-BE49-F238E27FC236}">
                <a16:creationId xmlns:a16="http://schemas.microsoft.com/office/drawing/2014/main" id="{D7D8B39F-16C0-C7E8-A8F1-2D4C4CC6389D}"/>
              </a:ext>
            </a:extLst>
          </p:cNvPr>
          <p:cNvSpPr/>
          <p:nvPr/>
        </p:nvSpPr>
        <p:spPr>
          <a:xfrm>
            <a:off x="1731617" y="788613"/>
            <a:ext cx="5685183" cy="112535"/>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 name="Title 5">
            <a:extLst>
              <a:ext uri="{FF2B5EF4-FFF2-40B4-BE49-F238E27FC236}">
                <a16:creationId xmlns:a16="http://schemas.microsoft.com/office/drawing/2014/main" id="{72413194-36BC-2B9A-F1A7-627DB5C4D20D}"/>
              </a:ext>
            </a:extLst>
          </p:cNvPr>
          <p:cNvSpPr>
            <a:spLocks noGrp="1"/>
          </p:cNvSpPr>
          <p:nvPr>
            <p:ph type="title"/>
          </p:nvPr>
        </p:nvSpPr>
        <p:spPr/>
        <p:txBody>
          <a:bodyPr/>
          <a:lstStyle/>
          <a:p>
            <a:r>
              <a:rPr lang="en-IN" sz="2400" b="1"/>
              <a:t>SCALABILITY, REPLICATION &amp; SECURITY </a:t>
            </a:r>
          </a:p>
        </p:txBody>
      </p:sp>
      <p:sp>
        <p:nvSpPr>
          <p:cNvPr id="8" name="TextBox 7">
            <a:extLst>
              <a:ext uri="{FF2B5EF4-FFF2-40B4-BE49-F238E27FC236}">
                <a16:creationId xmlns:a16="http://schemas.microsoft.com/office/drawing/2014/main" id="{7B821DA6-C4E8-1623-B905-77E8221DB5CB}"/>
              </a:ext>
            </a:extLst>
          </p:cNvPr>
          <p:cNvSpPr txBox="1"/>
          <p:nvPr/>
        </p:nvSpPr>
        <p:spPr>
          <a:xfrm>
            <a:off x="1775790" y="1986974"/>
            <a:ext cx="3843131" cy="1169551"/>
          </a:xfrm>
          <a:prstGeom prst="rect">
            <a:avLst/>
          </a:prstGeom>
          <a:noFill/>
        </p:spPr>
        <p:txBody>
          <a:bodyPr wrap="square" rtlCol="0">
            <a:spAutoFit/>
          </a:bodyPr>
          <a:lstStyle/>
          <a:p>
            <a:r>
              <a:rPr lang="en-US"/>
              <a:t>it is the most advanced cloud database service in the market with unmatched data distribution and mobility across AWS, Azure and Google Cloud. This helps us to scale the application in future if there is a need</a:t>
            </a:r>
            <a:endParaRPr lang="en-IN"/>
          </a:p>
        </p:txBody>
      </p:sp>
    </p:spTree>
    <p:extLst>
      <p:ext uri="{BB962C8B-B14F-4D97-AF65-F5344CB8AC3E}">
        <p14:creationId xmlns:p14="http://schemas.microsoft.com/office/powerpoint/2010/main" val="61416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7800D6-0206-5B42-5518-B6EC9889D857}"/>
              </a:ext>
            </a:extLst>
          </p:cNvPr>
          <p:cNvSpPr txBox="1"/>
          <p:nvPr/>
        </p:nvSpPr>
        <p:spPr>
          <a:xfrm>
            <a:off x="3193774" y="561009"/>
            <a:ext cx="4205357" cy="461665"/>
          </a:xfrm>
          <a:prstGeom prst="rect">
            <a:avLst/>
          </a:prstGeom>
          <a:noFill/>
        </p:spPr>
        <p:txBody>
          <a:bodyPr wrap="square" rtlCol="0">
            <a:spAutoFit/>
          </a:bodyPr>
          <a:lstStyle/>
          <a:p>
            <a:r>
              <a:rPr lang="en-US" sz="2400"/>
              <a:t>DOCKER FILE </a:t>
            </a:r>
            <a:endParaRPr lang="en-IN" sz="2400"/>
          </a:p>
        </p:txBody>
      </p:sp>
      <p:pic>
        <p:nvPicPr>
          <p:cNvPr id="3" name="Picture 2">
            <a:extLst>
              <a:ext uri="{FF2B5EF4-FFF2-40B4-BE49-F238E27FC236}">
                <a16:creationId xmlns:a16="http://schemas.microsoft.com/office/drawing/2014/main" id="{3E8199E7-3C1A-5DF1-B14C-8E2871B3641A}"/>
              </a:ext>
            </a:extLst>
          </p:cNvPr>
          <p:cNvPicPr>
            <a:picLocks noChangeAspect="1"/>
          </p:cNvPicPr>
          <p:nvPr/>
        </p:nvPicPr>
        <p:blipFill>
          <a:blip r:embed="rId2"/>
          <a:stretch>
            <a:fillRect/>
          </a:stretch>
        </p:blipFill>
        <p:spPr>
          <a:xfrm>
            <a:off x="121962" y="1618655"/>
            <a:ext cx="3584890" cy="2339905"/>
          </a:xfrm>
          <a:prstGeom prst="rect">
            <a:avLst/>
          </a:prstGeom>
        </p:spPr>
      </p:pic>
      <p:pic>
        <p:nvPicPr>
          <p:cNvPr id="4" name="Picture 3">
            <a:extLst>
              <a:ext uri="{FF2B5EF4-FFF2-40B4-BE49-F238E27FC236}">
                <a16:creationId xmlns:a16="http://schemas.microsoft.com/office/drawing/2014/main" id="{4B80E29A-531E-EB77-6C17-3457B2AA2C4B}"/>
              </a:ext>
            </a:extLst>
          </p:cNvPr>
          <p:cNvPicPr>
            <a:picLocks noChangeAspect="1"/>
          </p:cNvPicPr>
          <p:nvPr/>
        </p:nvPicPr>
        <p:blipFill>
          <a:blip r:embed="rId3"/>
          <a:stretch>
            <a:fillRect/>
          </a:stretch>
        </p:blipFill>
        <p:spPr>
          <a:xfrm>
            <a:off x="4118210" y="1618655"/>
            <a:ext cx="3324890" cy="2599378"/>
          </a:xfrm>
          <a:prstGeom prst="rect">
            <a:avLst/>
          </a:prstGeom>
        </p:spPr>
      </p:pic>
    </p:spTree>
    <p:extLst>
      <p:ext uri="{BB962C8B-B14F-4D97-AF65-F5344CB8AC3E}">
        <p14:creationId xmlns:p14="http://schemas.microsoft.com/office/powerpoint/2010/main" val="99477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6"/>
        <p:cNvGrpSpPr/>
        <p:nvPr/>
      </p:nvGrpSpPr>
      <p:grpSpPr>
        <a:xfrm>
          <a:off x="0" y="0"/>
          <a:ext cx="0" cy="0"/>
          <a:chOff x="0" y="0"/>
          <a:chExt cx="0" cy="0"/>
        </a:xfrm>
      </p:grpSpPr>
      <p:sp>
        <p:nvSpPr>
          <p:cNvPr id="8" name="Google Shape;2249;p29">
            <a:extLst>
              <a:ext uri="{FF2B5EF4-FFF2-40B4-BE49-F238E27FC236}">
                <a16:creationId xmlns:a16="http://schemas.microsoft.com/office/drawing/2014/main" id="{7717AB9D-B234-77E5-96F6-144C67A2E879}"/>
              </a:ext>
            </a:extLst>
          </p:cNvPr>
          <p:cNvSpPr/>
          <p:nvPr/>
        </p:nvSpPr>
        <p:spPr>
          <a:xfrm rot="10800000" flipH="1">
            <a:off x="230357" y="3216294"/>
            <a:ext cx="914400" cy="384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253;p29">
            <a:extLst>
              <a:ext uri="{FF2B5EF4-FFF2-40B4-BE49-F238E27FC236}">
                <a16:creationId xmlns:a16="http://schemas.microsoft.com/office/drawing/2014/main" id="{CBA2C809-DE0F-5A13-25F0-05F7260289A6}"/>
              </a:ext>
            </a:extLst>
          </p:cNvPr>
          <p:cNvSpPr/>
          <p:nvPr/>
        </p:nvSpPr>
        <p:spPr>
          <a:xfrm rot="10800000" flipH="1">
            <a:off x="161940" y="1055663"/>
            <a:ext cx="916800" cy="38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9"/>
          <p:cNvSpPr/>
          <p:nvPr/>
        </p:nvSpPr>
        <p:spPr>
          <a:xfrm rot="10800000">
            <a:off x="1051825" y="362314"/>
            <a:ext cx="3992836" cy="12735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9"/>
          <p:cNvSpPr/>
          <p:nvPr/>
        </p:nvSpPr>
        <p:spPr>
          <a:xfrm rot="10800000" flipH="1">
            <a:off x="2032625" y="1071829"/>
            <a:ext cx="916800" cy="38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9"/>
          <p:cNvSpPr/>
          <p:nvPr/>
        </p:nvSpPr>
        <p:spPr>
          <a:xfrm rot="10800000" flipH="1">
            <a:off x="6679172" y="1071799"/>
            <a:ext cx="914400" cy="384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9"/>
          <p:cNvSpPr/>
          <p:nvPr/>
        </p:nvSpPr>
        <p:spPr>
          <a:xfrm rot="10800000" flipH="1">
            <a:off x="4361710" y="1071787"/>
            <a:ext cx="916800" cy="384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9"/>
          <p:cNvSpPr/>
          <p:nvPr/>
        </p:nvSpPr>
        <p:spPr>
          <a:xfrm rot="10800000" flipH="1">
            <a:off x="2032625" y="3254125"/>
            <a:ext cx="916800" cy="339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9"/>
          <p:cNvSpPr/>
          <p:nvPr/>
        </p:nvSpPr>
        <p:spPr>
          <a:xfrm rot="10800000" flipH="1">
            <a:off x="6679172" y="3254075"/>
            <a:ext cx="914400" cy="339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9"/>
          <p:cNvSpPr/>
          <p:nvPr/>
        </p:nvSpPr>
        <p:spPr>
          <a:xfrm rot="10800000" flipH="1">
            <a:off x="4361710" y="3254088"/>
            <a:ext cx="916800" cy="339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9"/>
          <p:cNvSpPr txBox="1">
            <a:spLocks noGrp="1"/>
          </p:cNvSpPr>
          <p:nvPr>
            <p:ph type="ctrTitle"/>
          </p:nvPr>
        </p:nvSpPr>
        <p:spPr>
          <a:xfrm>
            <a:off x="3673010" y="1574147"/>
            <a:ext cx="2322900" cy="4341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600"/>
              <a:t>FRONTEND TECHNOLOGIES</a:t>
            </a:r>
            <a:endParaRPr sz="1600"/>
          </a:p>
        </p:txBody>
      </p:sp>
      <p:sp>
        <p:nvSpPr>
          <p:cNvPr id="2256" name="Google Shape;2256;p29"/>
          <p:cNvSpPr txBox="1">
            <a:spLocks noGrp="1"/>
          </p:cNvSpPr>
          <p:nvPr>
            <p:ph type="title" idx="2"/>
          </p:nvPr>
        </p:nvSpPr>
        <p:spPr>
          <a:xfrm>
            <a:off x="4269160" y="833125"/>
            <a:ext cx="1101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257" name="Google Shape;2257;p29"/>
          <p:cNvSpPr txBox="1">
            <a:spLocks noGrp="1"/>
          </p:cNvSpPr>
          <p:nvPr>
            <p:ph type="ctrTitle" idx="3"/>
          </p:nvPr>
        </p:nvSpPr>
        <p:spPr>
          <a:xfrm>
            <a:off x="3694000" y="3908791"/>
            <a:ext cx="2322900" cy="26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a:t>AUTHENTICATION, AUTHORIZATION &amp; ROLE</a:t>
            </a:r>
            <a:endParaRPr sz="1600"/>
          </a:p>
        </p:txBody>
      </p:sp>
      <p:sp>
        <p:nvSpPr>
          <p:cNvPr id="2259" name="Google Shape;2259;p29"/>
          <p:cNvSpPr txBox="1">
            <a:spLocks noGrp="1"/>
          </p:cNvSpPr>
          <p:nvPr>
            <p:ph type="title" idx="5"/>
          </p:nvPr>
        </p:nvSpPr>
        <p:spPr>
          <a:xfrm>
            <a:off x="4269160" y="2972134"/>
            <a:ext cx="1101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07</a:t>
            </a:r>
            <a:endParaRPr/>
          </a:p>
        </p:txBody>
      </p:sp>
      <p:sp>
        <p:nvSpPr>
          <p:cNvPr id="2260" name="Google Shape;2260;p29"/>
          <p:cNvSpPr txBox="1">
            <a:spLocks noGrp="1"/>
          </p:cNvSpPr>
          <p:nvPr>
            <p:ph type="ctrTitle" idx="6"/>
          </p:nvPr>
        </p:nvSpPr>
        <p:spPr>
          <a:xfrm>
            <a:off x="6016249" y="1646870"/>
            <a:ext cx="2322900" cy="2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a:t>APPLICATION ARCHITECTURE</a:t>
            </a:r>
            <a:endParaRPr sz="1600"/>
          </a:p>
        </p:txBody>
      </p:sp>
      <p:sp>
        <p:nvSpPr>
          <p:cNvPr id="2262" name="Google Shape;2262;p29"/>
          <p:cNvSpPr txBox="1">
            <a:spLocks noGrp="1"/>
          </p:cNvSpPr>
          <p:nvPr>
            <p:ph type="title" idx="8"/>
          </p:nvPr>
        </p:nvSpPr>
        <p:spPr>
          <a:xfrm>
            <a:off x="6585422" y="833125"/>
            <a:ext cx="1101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263" name="Google Shape;2263;p29"/>
          <p:cNvSpPr txBox="1">
            <a:spLocks noGrp="1"/>
          </p:cNvSpPr>
          <p:nvPr>
            <p:ph type="ctrTitle" idx="9"/>
          </p:nvPr>
        </p:nvSpPr>
        <p:spPr>
          <a:xfrm>
            <a:off x="5974922" y="3683663"/>
            <a:ext cx="2322900" cy="26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a:t>DEMO</a:t>
            </a:r>
            <a:endParaRPr sz="1600"/>
          </a:p>
        </p:txBody>
      </p:sp>
      <p:sp>
        <p:nvSpPr>
          <p:cNvPr id="2265" name="Google Shape;2265;p29"/>
          <p:cNvSpPr txBox="1">
            <a:spLocks noGrp="1"/>
          </p:cNvSpPr>
          <p:nvPr>
            <p:ph type="title" idx="14"/>
          </p:nvPr>
        </p:nvSpPr>
        <p:spPr>
          <a:xfrm>
            <a:off x="6585422" y="2972134"/>
            <a:ext cx="1101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08</a:t>
            </a:r>
            <a:endParaRPr/>
          </a:p>
        </p:txBody>
      </p:sp>
      <p:sp>
        <p:nvSpPr>
          <p:cNvPr id="2266" name="Google Shape;2266;p29"/>
          <p:cNvSpPr txBox="1">
            <a:spLocks noGrp="1"/>
          </p:cNvSpPr>
          <p:nvPr>
            <p:ph type="ctrTitle" idx="15"/>
          </p:nvPr>
        </p:nvSpPr>
        <p:spPr>
          <a:xfrm>
            <a:off x="1051825" y="201345"/>
            <a:ext cx="4067100" cy="44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de-DE" b="1">
                <a:solidFill>
                  <a:schemeClr val="dk1"/>
                </a:solidFill>
              </a:rPr>
              <a:t>TABLE OF CONTENTS</a:t>
            </a:r>
            <a:endParaRPr lang="de-DE" b="1"/>
          </a:p>
        </p:txBody>
      </p:sp>
      <p:sp>
        <p:nvSpPr>
          <p:cNvPr id="2267" name="Google Shape;2267;p29"/>
          <p:cNvSpPr txBox="1">
            <a:spLocks noGrp="1"/>
          </p:cNvSpPr>
          <p:nvPr>
            <p:ph type="ctrTitle" idx="16"/>
          </p:nvPr>
        </p:nvSpPr>
        <p:spPr>
          <a:xfrm>
            <a:off x="1622950" y="1583143"/>
            <a:ext cx="1952547" cy="2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TECHNOLOGIES  </a:t>
            </a:r>
            <a:endParaRPr sz="1600"/>
          </a:p>
        </p:txBody>
      </p:sp>
      <p:sp>
        <p:nvSpPr>
          <p:cNvPr id="2269" name="Google Shape;2269;p29"/>
          <p:cNvSpPr txBox="1">
            <a:spLocks noGrp="1"/>
          </p:cNvSpPr>
          <p:nvPr>
            <p:ph type="title" idx="18"/>
          </p:nvPr>
        </p:nvSpPr>
        <p:spPr>
          <a:xfrm>
            <a:off x="1940075" y="833125"/>
            <a:ext cx="1101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270" name="Google Shape;2270;p29"/>
          <p:cNvSpPr txBox="1">
            <a:spLocks noGrp="1"/>
          </p:cNvSpPr>
          <p:nvPr>
            <p:ph type="ctrTitle" idx="19"/>
          </p:nvPr>
        </p:nvSpPr>
        <p:spPr>
          <a:xfrm>
            <a:off x="1339078" y="3792331"/>
            <a:ext cx="2322900" cy="26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a:t>FRONTEND TECHNOLOGY</a:t>
            </a:r>
            <a:endParaRPr sz="1600"/>
          </a:p>
        </p:txBody>
      </p:sp>
      <p:sp>
        <p:nvSpPr>
          <p:cNvPr id="2272" name="Google Shape;2272;p29"/>
          <p:cNvSpPr txBox="1">
            <a:spLocks noGrp="1"/>
          </p:cNvSpPr>
          <p:nvPr>
            <p:ph type="title" idx="21"/>
          </p:nvPr>
        </p:nvSpPr>
        <p:spPr>
          <a:xfrm>
            <a:off x="1940075" y="2972134"/>
            <a:ext cx="1101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2" name="Google Shape;2259;p29">
            <a:extLst>
              <a:ext uri="{FF2B5EF4-FFF2-40B4-BE49-F238E27FC236}">
                <a16:creationId xmlns:a16="http://schemas.microsoft.com/office/drawing/2014/main" id="{88ECCDD2-1E07-45C1-CA55-BB4F1380441E}"/>
              </a:ext>
            </a:extLst>
          </p:cNvPr>
          <p:cNvSpPr txBox="1">
            <a:spLocks/>
          </p:cNvSpPr>
          <p:nvPr/>
        </p:nvSpPr>
        <p:spPr>
          <a:xfrm>
            <a:off x="81013" y="818557"/>
            <a:ext cx="11019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6000"/>
              <a:buFont typeface="Questrial"/>
              <a:buNone/>
              <a:defRPr sz="5000" b="0" i="0" u="none" strike="noStrike" cap="none">
                <a:solidFill>
                  <a:srgbClr val="000000"/>
                </a:solidFill>
                <a:latin typeface="Questrial"/>
                <a:ea typeface="Questrial"/>
                <a:cs typeface="Questrial"/>
                <a:sym typeface="Questrial"/>
              </a:defRPr>
            </a:lvl1pPr>
            <a:lvl2pPr marR="0" lvl="1"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9pPr>
          </a:lstStyle>
          <a:p>
            <a:r>
              <a:rPr lang="en"/>
              <a:t>01</a:t>
            </a:r>
          </a:p>
        </p:txBody>
      </p:sp>
      <p:sp>
        <p:nvSpPr>
          <p:cNvPr id="4" name="Google Shape;2267;p29">
            <a:extLst>
              <a:ext uri="{FF2B5EF4-FFF2-40B4-BE49-F238E27FC236}">
                <a16:creationId xmlns:a16="http://schemas.microsoft.com/office/drawing/2014/main" id="{CE19CB01-4F59-33FE-01CF-0C015A210B40}"/>
              </a:ext>
            </a:extLst>
          </p:cNvPr>
          <p:cNvSpPr txBox="1">
            <a:spLocks/>
          </p:cNvSpPr>
          <p:nvPr/>
        </p:nvSpPr>
        <p:spPr>
          <a:xfrm>
            <a:off x="-69178" y="1530027"/>
            <a:ext cx="1765869" cy="2699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Questrial"/>
              <a:buNone/>
              <a:defRPr sz="1800" b="0" i="0" u="none" strike="noStrike" cap="none">
                <a:solidFill>
                  <a:schemeClr val="dk1"/>
                </a:solidFill>
                <a:latin typeface="Questrial"/>
                <a:ea typeface="Questrial"/>
                <a:cs typeface="Questrial"/>
                <a:sym typeface="Questrial"/>
              </a:defRPr>
            </a:lvl1pPr>
            <a:lvl2pPr marR="0" lvl="1"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2pPr>
            <a:lvl3pPr marR="0" lvl="2"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3pPr>
            <a:lvl4pPr marR="0" lvl="3"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4pPr>
            <a:lvl5pPr marR="0" lvl="4"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5pPr>
            <a:lvl6pPr marR="0" lvl="5"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6pPr>
            <a:lvl7pPr marR="0" lvl="6"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7pPr>
            <a:lvl8pPr marR="0" lvl="7"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8pPr>
            <a:lvl9pPr marR="0" lvl="8"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9pPr>
          </a:lstStyle>
          <a:p>
            <a:r>
              <a:rPr lang="en-IN" sz="1600"/>
              <a:t>INTRODUCTION</a:t>
            </a:r>
            <a:r>
              <a:rPr lang="en-IN"/>
              <a:t> </a:t>
            </a:r>
          </a:p>
        </p:txBody>
      </p:sp>
      <p:sp>
        <p:nvSpPr>
          <p:cNvPr id="7" name="Google Shape;2262;p29">
            <a:extLst>
              <a:ext uri="{FF2B5EF4-FFF2-40B4-BE49-F238E27FC236}">
                <a16:creationId xmlns:a16="http://schemas.microsoft.com/office/drawing/2014/main" id="{A8C6D7AA-099A-D2B9-C4FB-2EF7F7503F29}"/>
              </a:ext>
            </a:extLst>
          </p:cNvPr>
          <p:cNvSpPr txBox="1">
            <a:spLocks/>
          </p:cNvSpPr>
          <p:nvPr/>
        </p:nvSpPr>
        <p:spPr>
          <a:xfrm>
            <a:off x="81013" y="2964938"/>
            <a:ext cx="11019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6000"/>
              <a:buFont typeface="Questrial"/>
              <a:buNone/>
              <a:defRPr sz="5000" b="0" i="0" u="none" strike="noStrike" cap="none">
                <a:solidFill>
                  <a:srgbClr val="000000"/>
                </a:solidFill>
                <a:latin typeface="Questrial"/>
                <a:ea typeface="Questrial"/>
                <a:cs typeface="Questrial"/>
                <a:sym typeface="Questrial"/>
              </a:defRPr>
            </a:lvl1pPr>
            <a:lvl2pPr marR="0" lvl="1"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000000"/>
              </a:buClr>
              <a:buSzPts val="6000"/>
              <a:buFont typeface="Fira Sans Extra Condensed Medium"/>
              <a:buNone/>
              <a:defRPr sz="6000" b="0" i="0" u="none" strike="noStrike" cap="none">
                <a:solidFill>
                  <a:srgbClr val="000000"/>
                </a:solidFill>
                <a:latin typeface="Fira Sans Extra Condensed Medium"/>
                <a:ea typeface="Fira Sans Extra Condensed Medium"/>
                <a:cs typeface="Fira Sans Extra Condensed Medium"/>
                <a:sym typeface="Fira Sans Extra Condensed Medium"/>
              </a:defRPr>
            </a:lvl9pPr>
          </a:lstStyle>
          <a:p>
            <a:r>
              <a:rPr lang="en"/>
              <a:t>05</a:t>
            </a:r>
          </a:p>
        </p:txBody>
      </p:sp>
      <p:sp>
        <p:nvSpPr>
          <p:cNvPr id="10" name="Google Shape;2257;p29">
            <a:extLst>
              <a:ext uri="{FF2B5EF4-FFF2-40B4-BE49-F238E27FC236}">
                <a16:creationId xmlns:a16="http://schemas.microsoft.com/office/drawing/2014/main" id="{A016D366-5307-54E5-2143-FD1CEB8D029A}"/>
              </a:ext>
            </a:extLst>
          </p:cNvPr>
          <p:cNvSpPr txBox="1">
            <a:spLocks/>
          </p:cNvSpPr>
          <p:nvPr/>
        </p:nvSpPr>
        <p:spPr>
          <a:xfrm>
            <a:off x="-228709" y="3653453"/>
            <a:ext cx="1946569" cy="5219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Questrial"/>
              <a:buNone/>
              <a:defRPr sz="1800" b="0" i="0" u="none" strike="noStrike" cap="none">
                <a:solidFill>
                  <a:schemeClr val="dk1"/>
                </a:solidFill>
                <a:latin typeface="Questrial"/>
                <a:ea typeface="Questrial"/>
                <a:cs typeface="Questrial"/>
                <a:sym typeface="Questrial"/>
              </a:defRPr>
            </a:lvl1pPr>
            <a:lvl2pPr marR="0" lvl="1"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2pPr>
            <a:lvl3pPr marR="0" lvl="2"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3pPr>
            <a:lvl4pPr marR="0" lvl="3"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4pPr>
            <a:lvl5pPr marR="0" lvl="4"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5pPr>
            <a:lvl6pPr marR="0" lvl="5"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6pPr>
            <a:lvl7pPr marR="0" lvl="6"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7pPr>
            <a:lvl8pPr marR="0" lvl="7"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8pPr>
            <a:lvl9pPr marR="0" lvl="8" algn="ctr" rtl="0">
              <a:lnSpc>
                <a:spcPct val="100000"/>
              </a:lnSpc>
              <a:spcBef>
                <a:spcPts val="0"/>
              </a:spcBef>
              <a:spcAft>
                <a:spcPts val="0"/>
              </a:spcAft>
              <a:buClr>
                <a:srgbClr val="000000"/>
              </a:buClr>
              <a:buSzPts val="1600"/>
              <a:buFont typeface="Bebas Neue"/>
              <a:buNone/>
              <a:defRPr sz="1600" b="0" i="0" u="none" strike="noStrike" cap="none">
                <a:solidFill>
                  <a:srgbClr val="000000"/>
                </a:solidFill>
                <a:latin typeface="Bebas Neue"/>
                <a:ea typeface="Bebas Neue"/>
                <a:cs typeface="Bebas Neue"/>
                <a:sym typeface="Bebas Neue"/>
              </a:defRPr>
            </a:lvl9pPr>
          </a:lstStyle>
          <a:p>
            <a:pPr>
              <a:buClr>
                <a:schemeClr val="dk1"/>
              </a:buClr>
              <a:buSzPts val="1100"/>
              <a:buFont typeface="Arial"/>
              <a:buNone/>
            </a:pPr>
            <a:r>
              <a:rPr lang="en-US" sz="1400"/>
              <a:t>BACKEND TECHNOLOGIES</a:t>
            </a:r>
            <a:endParaRPr lang="en-IN"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279;p30">
            <a:extLst>
              <a:ext uri="{FF2B5EF4-FFF2-40B4-BE49-F238E27FC236}">
                <a16:creationId xmlns:a16="http://schemas.microsoft.com/office/drawing/2014/main" id="{93D4C141-6F45-07C0-7B42-07A0CDA2D9DB}"/>
              </a:ext>
            </a:extLst>
          </p:cNvPr>
          <p:cNvSpPr/>
          <p:nvPr/>
        </p:nvSpPr>
        <p:spPr>
          <a:xfrm>
            <a:off x="2305878" y="828369"/>
            <a:ext cx="4549913" cy="112535"/>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 name="Title 5">
            <a:extLst>
              <a:ext uri="{FF2B5EF4-FFF2-40B4-BE49-F238E27FC236}">
                <a16:creationId xmlns:a16="http://schemas.microsoft.com/office/drawing/2014/main" id="{062C87A2-00E8-8C58-5238-D262995DCC7D}"/>
              </a:ext>
            </a:extLst>
          </p:cNvPr>
          <p:cNvSpPr>
            <a:spLocks noGrp="1"/>
          </p:cNvSpPr>
          <p:nvPr>
            <p:ph type="title"/>
          </p:nvPr>
        </p:nvSpPr>
        <p:spPr/>
        <p:txBody>
          <a:bodyPr/>
          <a:lstStyle/>
          <a:p>
            <a:r>
              <a:rPr lang="en-US" b="1"/>
              <a:t>DATABASE  SELECTION</a:t>
            </a:r>
            <a:endParaRPr lang="en-IN" b="1"/>
          </a:p>
        </p:txBody>
      </p:sp>
      <p:pic>
        <p:nvPicPr>
          <p:cNvPr id="9" name="Picture 8">
            <a:extLst>
              <a:ext uri="{FF2B5EF4-FFF2-40B4-BE49-F238E27FC236}">
                <a16:creationId xmlns:a16="http://schemas.microsoft.com/office/drawing/2014/main" id="{0C854A14-1524-A3D2-7C95-E3638FC3A6A5}"/>
              </a:ext>
            </a:extLst>
          </p:cNvPr>
          <p:cNvPicPr>
            <a:picLocks noChangeAspect="1"/>
          </p:cNvPicPr>
          <p:nvPr/>
        </p:nvPicPr>
        <p:blipFill>
          <a:blip r:embed="rId2"/>
          <a:stretch>
            <a:fillRect/>
          </a:stretch>
        </p:blipFill>
        <p:spPr>
          <a:xfrm>
            <a:off x="2340112" y="1223618"/>
            <a:ext cx="4463775" cy="2510873"/>
          </a:xfrm>
          <a:prstGeom prst="rect">
            <a:avLst/>
          </a:prstGeom>
        </p:spPr>
      </p:pic>
      <p:sp>
        <p:nvSpPr>
          <p:cNvPr id="11" name="TextBox 10">
            <a:extLst>
              <a:ext uri="{FF2B5EF4-FFF2-40B4-BE49-F238E27FC236}">
                <a16:creationId xmlns:a16="http://schemas.microsoft.com/office/drawing/2014/main" id="{CA22489E-9C18-A9FF-050A-B8A3389D7E83}"/>
              </a:ext>
            </a:extLst>
          </p:cNvPr>
          <p:cNvSpPr txBox="1"/>
          <p:nvPr/>
        </p:nvSpPr>
        <p:spPr>
          <a:xfrm>
            <a:off x="1797878" y="3937084"/>
            <a:ext cx="5894562" cy="307777"/>
          </a:xfrm>
          <a:prstGeom prst="rect">
            <a:avLst/>
          </a:prstGeom>
          <a:noFill/>
        </p:spPr>
        <p:txBody>
          <a:bodyPr wrap="none" rtlCol="0">
            <a:spAutoFit/>
          </a:bodyPr>
          <a:lstStyle/>
          <a:p>
            <a:r>
              <a:rPr lang="en-US"/>
              <a:t>Object Mapping between Node and MongoDB managed via Mongoose</a:t>
            </a:r>
            <a:endParaRPr lang="en-IN"/>
          </a:p>
        </p:txBody>
      </p:sp>
    </p:spTree>
    <p:extLst>
      <p:ext uri="{BB962C8B-B14F-4D97-AF65-F5344CB8AC3E}">
        <p14:creationId xmlns:p14="http://schemas.microsoft.com/office/powerpoint/2010/main" val="3693414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7800D6-0206-5B42-5518-B6EC9889D857}"/>
              </a:ext>
            </a:extLst>
          </p:cNvPr>
          <p:cNvSpPr txBox="1"/>
          <p:nvPr/>
        </p:nvSpPr>
        <p:spPr>
          <a:xfrm>
            <a:off x="2628348" y="521253"/>
            <a:ext cx="4205357" cy="461665"/>
          </a:xfrm>
          <a:prstGeom prst="rect">
            <a:avLst/>
          </a:prstGeom>
          <a:noFill/>
        </p:spPr>
        <p:txBody>
          <a:bodyPr wrap="square" rtlCol="0">
            <a:spAutoFit/>
          </a:bodyPr>
          <a:lstStyle/>
          <a:p>
            <a:r>
              <a:rPr lang="en-US" sz="2400"/>
              <a:t>DOCKER COMPOSE </a:t>
            </a:r>
            <a:endParaRPr lang="en-IN" sz="2400"/>
          </a:p>
        </p:txBody>
      </p:sp>
      <p:pic>
        <p:nvPicPr>
          <p:cNvPr id="5" name="Picture 4">
            <a:extLst>
              <a:ext uri="{FF2B5EF4-FFF2-40B4-BE49-F238E27FC236}">
                <a16:creationId xmlns:a16="http://schemas.microsoft.com/office/drawing/2014/main" id="{31AE1890-ADC1-67BD-7F9E-906E53756657}"/>
              </a:ext>
            </a:extLst>
          </p:cNvPr>
          <p:cNvPicPr>
            <a:picLocks noChangeAspect="1"/>
          </p:cNvPicPr>
          <p:nvPr/>
        </p:nvPicPr>
        <p:blipFill>
          <a:blip r:embed="rId2"/>
          <a:stretch>
            <a:fillRect/>
          </a:stretch>
        </p:blipFill>
        <p:spPr>
          <a:xfrm>
            <a:off x="175425" y="1684099"/>
            <a:ext cx="3415915" cy="2723177"/>
          </a:xfrm>
          <a:prstGeom prst="rect">
            <a:avLst/>
          </a:prstGeom>
        </p:spPr>
      </p:pic>
      <p:pic>
        <p:nvPicPr>
          <p:cNvPr id="6" name="Picture 5">
            <a:extLst>
              <a:ext uri="{FF2B5EF4-FFF2-40B4-BE49-F238E27FC236}">
                <a16:creationId xmlns:a16="http://schemas.microsoft.com/office/drawing/2014/main" id="{0B8FB763-56E0-AB4A-A729-7DDF54487658}"/>
              </a:ext>
            </a:extLst>
          </p:cNvPr>
          <p:cNvPicPr>
            <a:picLocks noChangeAspect="1"/>
          </p:cNvPicPr>
          <p:nvPr/>
        </p:nvPicPr>
        <p:blipFill>
          <a:blip r:embed="rId3"/>
          <a:stretch>
            <a:fillRect/>
          </a:stretch>
        </p:blipFill>
        <p:spPr>
          <a:xfrm>
            <a:off x="4070350" y="1637816"/>
            <a:ext cx="4457700" cy="2733675"/>
          </a:xfrm>
          <a:prstGeom prst="rect">
            <a:avLst/>
          </a:prstGeom>
        </p:spPr>
      </p:pic>
    </p:spTree>
    <p:extLst>
      <p:ext uri="{BB962C8B-B14F-4D97-AF65-F5344CB8AC3E}">
        <p14:creationId xmlns:p14="http://schemas.microsoft.com/office/powerpoint/2010/main" val="3688595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E912F6-D713-915A-929A-9658903F75E5}"/>
              </a:ext>
            </a:extLst>
          </p:cNvPr>
          <p:cNvPicPr>
            <a:picLocks noChangeAspect="1"/>
          </p:cNvPicPr>
          <p:nvPr/>
        </p:nvPicPr>
        <p:blipFill>
          <a:blip r:embed="rId2"/>
          <a:stretch>
            <a:fillRect/>
          </a:stretch>
        </p:blipFill>
        <p:spPr>
          <a:xfrm>
            <a:off x="521252" y="1497134"/>
            <a:ext cx="7072221" cy="2359249"/>
          </a:xfrm>
          <a:prstGeom prst="rect">
            <a:avLst/>
          </a:prstGeom>
        </p:spPr>
      </p:pic>
    </p:spTree>
    <p:extLst>
      <p:ext uri="{BB962C8B-B14F-4D97-AF65-F5344CB8AC3E}">
        <p14:creationId xmlns:p14="http://schemas.microsoft.com/office/powerpoint/2010/main" val="41320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AE6E88-98AF-BEC1-0824-D7C4387F9111}"/>
              </a:ext>
            </a:extLst>
          </p:cNvPr>
          <p:cNvSpPr txBox="1"/>
          <p:nvPr/>
        </p:nvSpPr>
        <p:spPr>
          <a:xfrm>
            <a:off x="2036417" y="583096"/>
            <a:ext cx="4544834" cy="461665"/>
          </a:xfrm>
          <a:prstGeom prst="rect">
            <a:avLst/>
          </a:prstGeom>
          <a:noFill/>
        </p:spPr>
        <p:txBody>
          <a:bodyPr wrap="none" rtlCol="0">
            <a:spAutoFit/>
          </a:bodyPr>
          <a:lstStyle/>
          <a:p>
            <a:r>
              <a:rPr lang="en-IN" sz="2400"/>
              <a:t>ADMIN LOGIN &amp; DASHBOARD</a:t>
            </a:r>
          </a:p>
        </p:txBody>
      </p:sp>
      <p:pic>
        <p:nvPicPr>
          <p:cNvPr id="3" name="Picture 2">
            <a:extLst>
              <a:ext uri="{FF2B5EF4-FFF2-40B4-BE49-F238E27FC236}">
                <a16:creationId xmlns:a16="http://schemas.microsoft.com/office/drawing/2014/main" id="{8DE1831B-C95D-19E9-186D-47A293234CF0}"/>
              </a:ext>
            </a:extLst>
          </p:cNvPr>
          <p:cNvPicPr>
            <a:picLocks noChangeAspect="1"/>
          </p:cNvPicPr>
          <p:nvPr/>
        </p:nvPicPr>
        <p:blipFill rotWithShape="1">
          <a:blip r:embed="rId2"/>
          <a:srcRect l="2281" t="9791" r="3946" b="9050"/>
          <a:stretch/>
        </p:blipFill>
        <p:spPr>
          <a:xfrm>
            <a:off x="1311965" y="1135269"/>
            <a:ext cx="6132915" cy="3317461"/>
          </a:xfrm>
          <a:prstGeom prst="rect">
            <a:avLst/>
          </a:prstGeom>
        </p:spPr>
      </p:pic>
    </p:spTree>
    <p:extLst>
      <p:ext uri="{BB962C8B-B14F-4D97-AF65-F5344CB8AC3E}">
        <p14:creationId xmlns:p14="http://schemas.microsoft.com/office/powerpoint/2010/main" val="3308252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0A4D45-F3FC-CE9B-F197-AEDEACDDA730}"/>
              </a:ext>
            </a:extLst>
          </p:cNvPr>
          <p:cNvPicPr>
            <a:picLocks noChangeAspect="1"/>
          </p:cNvPicPr>
          <p:nvPr/>
        </p:nvPicPr>
        <p:blipFill rotWithShape="1">
          <a:blip r:embed="rId2"/>
          <a:srcRect l="1100" t="8502" r="6201" b="7075"/>
          <a:stretch/>
        </p:blipFill>
        <p:spPr>
          <a:xfrm>
            <a:off x="1029252" y="662611"/>
            <a:ext cx="6340546" cy="3609008"/>
          </a:xfrm>
          <a:prstGeom prst="rect">
            <a:avLst/>
          </a:prstGeom>
        </p:spPr>
      </p:pic>
    </p:spTree>
    <p:extLst>
      <p:ext uri="{BB962C8B-B14F-4D97-AF65-F5344CB8AC3E}">
        <p14:creationId xmlns:p14="http://schemas.microsoft.com/office/powerpoint/2010/main" val="199868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2279;p30">
            <a:extLst>
              <a:ext uri="{FF2B5EF4-FFF2-40B4-BE49-F238E27FC236}">
                <a16:creationId xmlns:a16="http://schemas.microsoft.com/office/drawing/2014/main" id="{F002A52E-001B-DAB4-7150-8E89B072D563}"/>
              </a:ext>
            </a:extLst>
          </p:cNvPr>
          <p:cNvSpPr/>
          <p:nvPr/>
        </p:nvSpPr>
        <p:spPr>
          <a:xfrm>
            <a:off x="1241287" y="788613"/>
            <a:ext cx="6586330" cy="130204"/>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9" name="Titel 8">
            <a:extLst>
              <a:ext uri="{FF2B5EF4-FFF2-40B4-BE49-F238E27FC236}">
                <a16:creationId xmlns:a16="http://schemas.microsoft.com/office/drawing/2014/main" id="{45576131-BF23-8A3C-691D-8C50FB99E445}"/>
              </a:ext>
            </a:extLst>
          </p:cNvPr>
          <p:cNvSpPr>
            <a:spLocks noGrp="1"/>
          </p:cNvSpPr>
          <p:nvPr>
            <p:ph type="title"/>
          </p:nvPr>
        </p:nvSpPr>
        <p:spPr>
          <a:xfrm>
            <a:off x="644905" y="459986"/>
            <a:ext cx="7704000" cy="576000"/>
          </a:xfrm>
        </p:spPr>
        <p:txBody>
          <a:bodyPr/>
          <a:lstStyle/>
          <a:p>
            <a:r>
              <a:rPr lang="de-DE" sz="2800" b="1"/>
              <a:t>BACKEND OVERVIEW</a:t>
            </a:r>
          </a:p>
        </p:txBody>
      </p:sp>
      <p:sp>
        <p:nvSpPr>
          <p:cNvPr id="16" name="Subtitle 1">
            <a:extLst>
              <a:ext uri="{FF2B5EF4-FFF2-40B4-BE49-F238E27FC236}">
                <a16:creationId xmlns:a16="http://schemas.microsoft.com/office/drawing/2014/main" id="{49739CFB-29F8-9B40-980F-5E7BF6ADF97A}"/>
              </a:ext>
            </a:extLst>
          </p:cNvPr>
          <p:cNvSpPr txBox="1">
            <a:spLocks/>
          </p:cNvSpPr>
          <p:nvPr/>
        </p:nvSpPr>
        <p:spPr>
          <a:xfrm>
            <a:off x="1745690" y="1741090"/>
            <a:ext cx="5710867" cy="24516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800"/>
              <a:buFont typeface="Questrial"/>
              <a:buNone/>
              <a:defRPr sz="1600" b="0" i="0" u="none" strike="noStrike" cap="none">
                <a:solidFill>
                  <a:schemeClr val="dk1"/>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9pPr>
          </a:lstStyle>
          <a:p>
            <a:pPr marL="425450" indent="-285750" algn="just">
              <a:buFont typeface="Arial" panose="020B0604020202020204" pitchFamily="34" charset="0"/>
              <a:buChar char="•"/>
            </a:pPr>
            <a:r>
              <a:rPr lang="en-IN"/>
              <a:t>KEY  COMPONENTS</a:t>
            </a:r>
          </a:p>
          <a:p>
            <a:pPr marL="425450" indent="-285750" algn="just">
              <a:buFont typeface="Arial" panose="020B0604020202020204" pitchFamily="34" charset="0"/>
              <a:buChar char="•"/>
            </a:pPr>
            <a:r>
              <a:rPr lang="en-IN"/>
              <a:t>CODE STRUCTURE</a:t>
            </a:r>
          </a:p>
          <a:p>
            <a:pPr marL="425450" indent="-285750" algn="just">
              <a:buFont typeface="Arial" panose="020B0604020202020204" pitchFamily="34" charset="0"/>
              <a:buChar char="•"/>
            </a:pPr>
            <a:r>
              <a:rPr lang="en-IN"/>
              <a:t>IDENTIFY KEY COMPONENTS</a:t>
            </a:r>
          </a:p>
          <a:p>
            <a:pPr marL="425450" indent="-285750" algn="just">
              <a:buFont typeface="Arial" panose="020B0604020202020204" pitchFamily="34" charset="0"/>
              <a:buChar char="•"/>
            </a:pPr>
            <a:r>
              <a:rPr lang="en-IN"/>
              <a:t>API ROUTES</a:t>
            </a:r>
          </a:p>
          <a:p>
            <a:pPr marL="425450" indent="-285750" algn="just">
              <a:buFont typeface="Arial" panose="020B0604020202020204" pitchFamily="34" charset="0"/>
              <a:buChar char="•"/>
            </a:pPr>
            <a:r>
              <a:rPr lang="en-IN"/>
              <a:t>DISCUS THE ARCHITECTURAL PATTERN USED</a:t>
            </a:r>
          </a:p>
          <a:p>
            <a:pPr algn="l">
              <a:buFont typeface="Arial" panose="020B0604020202020204" pitchFamily="34" charset="0"/>
              <a:buChar char="•"/>
            </a:pPr>
            <a:endParaRPr lang="en-IN"/>
          </a:p>
          <a:p>
            <a:pPr algn="l">
              <a:buFont typeface="Arial" panose="020B0604020202020204" pitchFamily="34" charset="0"/>
              <a:buChar char="•"/>
            </a:pPr>
            <a:endParaRPr lang="en-IN"/>
          </a:p>
        </p:txBody>
      </p:sp>
    </p:spTree>
    <p:extLst>
      <p:ext uri="{BB962C8B-B14F-4D97-AF65-F5344CB8AC3E}">
        <p14:creationId xmlns:p14="http://schemas.microsoft.com/office/powerpoint/2010/main" val="211756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A517F8BF-B85D-E59D-A0AD-627B61194C71}"/>
              </a:ext>
            </a:extLst>
          </p:cNvPr>
          <p:cNvSpPr>
            <a:spLocks noGrp="1"/>
          </p:cNvSpPr>
          <p:nvPr>
            <p:ph type="subTitle" idx="1"/>
          </p:nvPr>
        </p:nvSpPr>
        <p:spPr>
          <a:xfrm>
            <a:off x="2492231" y="1649729"/>
            <a:ext cx="3271500" cy="347400"/>
          </a:xfrm>
        </p:spPr>
        <p:txBody>
          <a:bodyPr/>
          <a:lstStyle/>
          <a:p>
            <a:r>
              <a:rPr lang="en-US"/>
              <a:t>MONOLITHIC PATTERN</a:t>
            </a:r>
            <a:endParaRPr lang="en-DE"/>
          </a:p>
        </p:txBody>
      </p:sp>
      <p:sp>
        <p:nvSpPr>
          <p:cNvPr id="12" name="Title 11">
            <a:extLst>
              <a:ext uri="{FF2B5EF4-FFF2-40B4-BE49-F238E27FC236}">
                <a16:creationId xmlns:a16="http://schemas.microsoft.com/office/drawing/2014/main" id="{81F3A030-AA30-A766-ABA9-263578E78D75}"/>
              </a:ext>
            </a:extLst>
          </p:cNvPr>
          <p:cNvSpPr>
            <a:spLocks noGrp="1"/>
          </p:cNvSpPr>
          <p:nvPr>
            <p:ph type="title"/>
          </p:nvPr>
        </p:nvSpPr>
        <p:spPr/>
        <p:txBody>
          <a:bodyPr/>
          <a:lstStyle/>
          <a:p>
            <a:r>
              <a:rPr lang="de-DE"/>
              <a:t>ARCHITECTURAL PATTERN</a:t>
            </a:r>
            <a:endParaRPr lang="en-DE"/>
          </a:p>
        </p:txBody>
      </p:sp>
      <p:sp>
        <p:nvSpPr>
          <p:cNvPr id="16" name="TextBox 15">
            <a:extLst>
              <a:ext uri="{FF2B5EF4-FFF2-40B4-BE49-F238E27FC236}">
                <a16:creationId xmlns:a16="http://schemas.microsoft.com/office/drawing/2014/main" id="{1046511E-D977-2087-0E30-E91F8E615A66}"/>
              </a:ext>
            </a:extLst>
          </p:cNvPr>
          <p:cNvSpPr txBox="1"/>
          <p:nvPr/>
        </p:nvSpPr>
        <p:spPr>
          <a:xfrm>
            <a:off x="671443" y="2310140"/>
            <a:ext cx="6547503" cy="1600438"/>
          </a:xfrm>
          <a:prstGeom prst="rect">
            <a:avLst/>
          </a:prstGeom>
          <a:noFill/>
        </p:spPr>
        <p:txBody>
          <a:bodyPr wrap="square">
            <a:spAutoFit/>
          </a:bodyPr>
          <a:lstStyle/>
          <a:p>
            <a:pPr marL="285750" indent="-285750">
              <a:buFont typeface="Arial" panose="020B0604020202020204" pitchFamily="34" charset="0"/>
              <a:buChar char="•"/>
            </a:pPr>
            <a:r>
              <a:rPr lang="de-DE"/>
              <a:t>User management </a:t>
            </a:r>
          </a:p>
          <a:p>
            <a:pPr marL="285750" indent="-285750">
              <a:buFont typeface="Arial" panose="020B0604020202020204" pitchFamily="34" charset="0"/>
              <a:buChar char="•"/>
            </a:pPr>
            <a:r>
              <a:rPr lang="de-DE"/>
              <a:t>Product management</a:t>
            </a:r>
          </a:p>
          <a:p>
            <a:pPr marL="285750" indent="-285750">
              <a:buFont typeface="Arial" panose="020B0604020202020204" pitchFamily="34" charset="0"/>
              <a:buChar char="•"/>
            </a:pPr>
            <a:r>
              <a:rPr lang="de-DE"/>
              <a:t>RESTful</a:t>
            </a:r>
          </a:p>
          <a:p>
            <a:pPr marL="285750" indent="-285750">
              <a:buFont typeface="Arial" panose="020B0604020202020204" pitchFamily="34" charset="0"/>
              <a:buChar char="•"/>
            </a:pPr>
            <a:r>
              <a:rPr lang="en-US"/>
              <a:t>Mongoose: </a:t>
            </a:r>
            <a:r>
              <a:rPr lang="en-GB"/>
              <a:t>Exemplifies the use of an abstraction layer to interact with MongoDB</a:t>
            </a:r>
          </a:p>
          <a:p>
            <a:pPr marL="285750" indent="-285750">
              <a:buFont typeface="Arial" panose="020B0604020202020204" pitchFamily="34" charset="0"/>
              <a:buChar char="•"/>
            </a:pPr>
            <a:r>
              <a:rPr lang="de-DE"/>
              <a:t>Active Record pattern</a:t>
            </a:r>
          </a:p>
          <a:p>
            <a:pPr marL="285750" indent="-285750">
              <a:buFont typeface="Arial" panose="020B0604020202020204" pitchFamily="34" charset="0"/>
              <a:buChar char="•"/>
            </a:pPr>
            <a:endParaRPr lang="en-DE"/>
          </a:p>
        </p:txBody>
      </p:sp>
    </p:spTree>
    <p:extLst>
      <p:ext uri="{BB962C8B-B14F-4D97-AF65-F5344CB8AC3E}">
        <p14:creationId xmlns:p14="http://schemas.microsoft.com/office/powerpoint/2010/main" val="3362875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AE5DE8-7483-5A10-F51A-B39960182FD3}"/>
              </a:ext>
            </a:extLst>
          </p:cNvPr>
          <p:cNvSpPr>
            <a:spLocks noGrp="1"/>
          </p:cNvSpPr>
          <p:nvPr>
            <p:ph type="subTitle" idx="1"/>
          </p:nvPr>
        </p:nvSpPr>
        <p:spPr>
          <a:xfrm>
            <a:off x="2864165" y="1333026"/>
            <a:ext cx="3271500" cy="347400"/>
          </a:xfrm>
        </p:spPr>
        <p:txBody>
          <a:bodyPr/>
          <a:lstStyle/>
          <a:p>
            <a:r>
              <a:rPr lang="en-IN"/>
              <a:t>CONTROLLERS</a:t>
            </a:r>
          </a:p>
        </p:txBody>
      </p:sp>
      <p:sp>
        <p:nvSpPr>
          <p:cNvPr id="4" name="Subtitle 3">
            <a:extLst>
              <a:ext uri="{FF2B5EF4-FFF2-40B4-BE49-F238E27FC236}">
                <a16:creationId xmlns:a16="http://schemas.microsoft.com/office/drawing/2014/main" id="{D1BAEDD6-98C8-0376-25B6-1EFC25ADD19D}"/>
              </a:ext>
            </a:extLst>
          </p:cNvPr>
          <p:cNvSpPr>
            <a:spLocks noGrp="1"/>
          </p:cNvSpPr>
          <p:nvPr>
            <p:ph type="subTitle" idx="3"/>
          </p:nvPr>
        </p:nvSpPr>
        <p:spPr>
          <a:xfrm>
            <a:off x="284724" y="2285435"/>
            <a:ext cx="2858184" cy="713400"/>
          </a:xfrm>
        </p:spPr>
        <p:txBody>
          <a:bodyPr/>
          <a:lstStyle/>
          <a:p>
            <a:r>
              <a:rPr lang="en-IN" b="1" err="1"/>
              <a:t>AuthController</a:t>
            </a:r>
            <a:r>
              <a:rPr lang="en-IN" b="1"/>
              <a:t> </a:t>
            </a:r>
          </a:p>
          <a:p>
            <a:endParaRPr lang="en-IN"/>
          </a:p>
          <a:p>
            <a:pPr algn="l"/>
            <a:r>
              <a:rPr lang="en-IN"/>
              <a:t>/signup: Handles user registration.</a:t>
            </a:r>
          </a:p>
          <a:p>
            <a:pPr algn="l"/>
            <a:r>
              <a:rPr lang="en-IN"/>
              <a:t>/login: Handles user login.</a:t>
            </a:r>
          </a:p>
        </p:txBody>
      </p:sp>
      <p:sp>
        <p:nvSpPr>
          <p:cNvPr id="6" name="Title 5">
            <a:extLst>
              <a:ext uri="{FF2B5EF4-FFF2-40B4-BE49-F238E27FC236}">
                <a16:creationId xmlns:a16="http://schemas.microsoft.com/office/drawing/2014/main" id="{C23A2C29-9B7A-472C-96D6-393D4D6D7F7B}"/>
              </a:ext>
            </a:extLst>
          </p:cNvPr>
          <p:cNvSpPr>
            <a:spLocks noGrp="1"/>
          </p:cNvSpPr>
          <p:nvPr>
            <p:ph type="title"/>
          </p:nvPr>
        </p:nvSpPr>
        <p:spPr/>
        <p:txBody>
          <a:bodyPr/>
          <a:lstStyle/>
          <a:p>
            <a:r>
              <a:rPr lang="de-DE"/>
              <a:t>CODE STUCTURE</a:t>
            </a:r>
            <a:endParaRPr lang="en-IN"/>
          </a:p>
        </p:txBody>
      </p:sp>
      <p:pic>
        <p:nvPicPr>
          <p:cNvPr id="10" name="Picture 9" descr="A screen shot of a computer program">
            <a:extLst>
              <a:ext uri="{FF2B5EF4-FFF2-40B4-BE49-F238E27FC236}">
                <a16:creationId xmlns:a16="http://schemas.microsoft.com/office/drawing/2014/main" id="{0CF99A0E-EA20-312C-F332-3E333159A560}"/>
              </a:ext>
            </a:extLst>
          </p:cNvPr>
          <p:cNvPicPr>
            <a:picLocks noChangeAspect="1"/>
          </p:cNvPicPr>
          <p:nvPr/>
        </p:nvPicPr>
        <p:blipFill>
          <a:blip r:embed="rId3"/>
          <a:stretch>
            <a:fillRect/>
          </a:stretch>
        </p:blipFill>
        <p:spPr>
          <a:xfrm>
            <a:off x="3773089" y="1906028"/>
            <a:ext cx="4095780" cy="2266967"/>
          </a:xfrm>
          <a:prstGeom prst="rect">
            <a:avLst/>
          </a:prstGeom>
        </p:spPr>
      </p:pic>
    </p:spTree>
    <p:extLst>
      <p:ext uri="{BB962C8B-B14F-4D97-AF65-F5344CB8AC3E}">
        <p14:creationId xmlns:p14="http://schemas.microsoft.com/office/powerpoint/2010/main" val="3138646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AE5DE8-7483-5A10-F51A-B39960182FD3}"/>
              </a:ext>
            </a:extLst>
          </p:cNvPr>
          <p:cNvSpPr>
            <a:spLocks noGrp="1"/>
          </p:cNvSpPr>
          <p:nvPr>
            <p:ph type="subTitle" idx="1"/>
          </p:nvPr>
        </p:nvSpPr>
        <p:spPr>
          <a:xfrm>
            <a:off x="2792984" y="440528"/>
            <a:ext cx="3271500" cy="347400"/>
          </a:xfrm>
        </p:spPr>
        <p:txBody>
          <a:bodyPr/>
          <a:lstStyle/>
          <a:p>
            <a:r>
              <a:rPr lang="en-IN" b="1"/>
              <a:t>CONTROLLERS</a:t>
            </a:r>
          </a:p>
        </p:txBody>
      </p:sp>
      <p:sp>
        <p:nvSpPr>
          <p:cNvPr id="4" name="Subtitle 3">
            <a:extLst>
              <a:ext uri="{FF2B5EF4-FFF2-40B4-BE49-F238E27FC236}">
                <a16:creationId xmlns:a16="http://schemas.microsoft.com/office/drawing/2014/main" id="{D1BAEDD6-98C8-0376-25B6-1EFC25ADD19D}"/>
              </a:ext>
            </a:extLst>
          </p:cNvPr>
          <p:cNvSpPr>
            <a:spLocks noGrp="1"/>
          </p:cNvSpPr>
          <p:nvPr>
            <p:ph type="subTitle" idx="3"/>
          </p:nvPr>
        </p:nvSpPr>
        <p:spPr>
          <a:xfrm>
            <a:off x="0" y="1708367"/>
            <a:ext cx="3839081" cy="1726765"/>
          </a:xfrm>
        </p:spPr>
        <p:txBody>
          <a:bodyPr/>
          <a:lstStyle/>
          <a:p>
            <a:r>
              <a:rPr lang="en-IN" b="1" err="1"/>
              <a:t>ProductController</a:t>
            </a:r>
            <a:endParaRPr lang="en-IN" b="1"/>
          </a:p>
          <a:p>
            <a:pPr algn="l"/>
            <a:endParaRPr lang="en-IN" b="1"/>
          </a:p>
          <a:p>
            <a:pPr algn="l"/>
            <a:r>
              <a:rPr lang="en-GB"/>
              <a:t>/</a:t>
            </a:r>
            <a:r>
              <a:rPr lang="en-GB" err="1"/>
              <a:t>addproduct</a:t>
            </a:r>
            <a:r>
              <a:rPr lang="en-GB"/>
              <a:t>: Adds a new product.</a:t>
            </a:r>
          </a:p>
          <a:p>
            <a:pPr algn="l"/>
            <a:r>
              <a:rPr lang="en-GB"/>
              <a:t>/</a:t>
            </a:r>
            <a:r>
              <a:rPr lang="en-GB" err="1"/>
              <a:t>removeproduct</a:t>
            </a:r>
            <a:r>
              <a:rPr lang="en-GB"/>
              <a:t>: Removes a product.</a:t>
            </a:r>
          </a:p>
          <a:p>
            <a:pPr algn="l"/>
            <a:r>
              <a:rPr lang="en-GB"/>
              <a:t>/</a:t>
            </a:r>
            <a:r>
              <a:rPr lang="en-GB" err="1"/>
              <a:t>allproducts</a:t>
            </a:r>
            <a:r>
              <a:rPr lang="en-GB"/>
              <a:t>: Retrieves all products.</a:t>
            </a:r>
          </a:p>
          <a:p>
            <a:pPr algn="l"/>
            <a:r>
              <a:rPr lang="en-GB"/>
              <a:t>/</a:t>
            </a:r>
            <a:r>
              <a:rPr lang="en-GB" err="1"/>
              <a:t>newcollections</a:t>
            </a:r>
            <a:r>
              <a:rPr lang="en-GB"/>
              <a:t>: Retrieves the latest products.</a:t>
            </a:r>
          </a:p>
          <a:p>
            <a:pPr algn="l"/>
            <a:r>
              <a:rPr lang="en-GB"/>
              <a:t>/</a:t>
            </a:r>
            <a:r>
              <a:rPr lang="en-GB" err="1"/>
              <a:t>popularinwomen</a:t>
            </a:r>
            <a:r>
              <a:rPr lang="en-GB"/>
              <a:t>: Retrieves popular products in the women category.</a:t>
            </a:r>
            <a:endParaRPr lang="en-IN"/>
          </a:p>
        </p:txBody>
      </p:sp>
      <p:pic>
        <p:nvPicPr>
          <p:cNvPr id="8" name="Picture 7" descr="A screen shot of a computer">
            <a:extLst>
              <a:ext uri="{FF2B5EF4-FFF2-40B4-BE49-F238E27FC236}">
                <a16:creationId xmlns:a16="http://schemas.microsoft.com/office/drawing/2014/main" id="{10A7DCDF-9B5A-70EF-23FC-A84BBEFDA339}"/>
              </a:ext>
            </a:extLst>
          </p:cNvPr>
          <p:cNvPicPr>
            <a:picLocks noChangeAspect="1"/>
          </p:cNvPicPr>
          <p:nvPr/>
        </p:nvPicPr>
        <p:blipFill>
          <a:blip r:embed="rId3"/>
          <a:stretch>
            <a:fillRect/>
          </a:stretch>
        </p:blipFill>
        <p:spPr>
          <a:xfrm>
            <a:off x="3908933" y="1187977"/>
            <a:ext cx="4648234" cy="3514995"/>
          </a:xfrm>
          <a:prstGeom prst="rect">
            <a:avLst/>
          </a:prstGeom>
        </p:spPr>
      </p:pic>
    </p:spTree>
    <p:extLst>
      <p:ext uri="{BB962C8B-B14F-4D97-AF65-F5344CB8AC3E}">
        <p14:creationId xmlns:p14="http://schemas.microsoft.com/office/powerpoint/2010/main" val="2788018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AE5DE8-7483-5A10-F51A-B39960182FD3}"/>
              </a:ext>
            </a:extLst>
          </p:cNvPr>
          <p:cNvSpPr>
            <a:spLocks noGrp="1"/>
          </p:cNvSpPr>
          <p:nvPr>
            <p:ph type="subTitle" idx="1"/>
          </p:nvPr>
        </p:nvSpPr>
        <p:spPr>
          <a:xfrm>
            <a:off x="2792984" y="440528"/>
            <a:ext cx="3271500" cy="347400"/>
          </a:xfrm>
        </p:spPr>
        <p:txBody>
          <a:bodyPr/>
          <a:lstStyle/>
          <a:p>
            <a:r>
              <a:rPr lang="en-IN" b="1"/>
              <a:t>CONTROLLERS</a:t>
            </a:r>
          </a:p>
        </p:txBody>
      </p:sp>
      <p:sp>
        <p:nvSpPr>
          <p:cNvPr id="4" name="Subtitle 3">
            <a:extLst>
              <a:ext uri="{FF2B5EF4-FFF2-40B4-BE49-F238E27FC236}">
                <a16:creationId xmlns:a16="http://schemas.microsoft.com/office/drawing/2014/main" id="{D1BAEDD6-98C8-0376-25B6-1EFC25ADD19D}"/>
              </a:ext>
            </a:extLst>
          </p:cNvPr>
          <p:cNvSpPr>
            <a:spLocks noGrp="1"/>
          </p:cNvSpPr>
          <p:nvPr>
            <p:ph type="subTitle" idx="3"/>
          </p:nvPr>
        </p:nvSpPr>
        <p:spPr>
          <a:xfrm>
            <a:off x="99064" y="2056263"/>
            <a:ext cx="3271500" cy="713400"/>
          </a:xfrm>
        </p:spPr>
        <p:txBody>
          <a:bodyPr/>
          <a:lstStyle/>
          <a:p>
            <a:r>
              <a:rPr lang="en-IN" err="1"/>
              <a:t>UserController</a:t>
            </a:r>
            <a:endParaRPr lang="en-IN"/>
          </a:p>
          <a:p>
            <a:endParaRPr lang="en-IN"/>
          </a:p>
          <a:p>
            <a:pPr algn="l"/>
            <a:r>
              <a:rPr lang="en-GB"/>
              <a:t>/</a:t>
            </a:r>
            <a:r>
              <a:rPr lang="en-GB" err="1"/>
              <a:t>addtocart</a:t>
            </a:r>
            <a:r>
              <a:rPr lang="en-GB"/>
              <a:t>: Adds an item to the user's cart.</a:t>
            </a:r>
          </a:p>
          <a:p>
            <a:pPr algn="l"/>
            <a:r>
              <a:rPr lang="en-GB"/>
              <a:t>/</a:t>
            </a:r>
            <a:r>
              <a:rPr lang="en-GB" err="1"/>
              <a:t>removefromcart</a:t>
            </a:r>
            <a:r>
              <a:rPr lang="en-GB"/>
              <a:t>: Removes an item from the user's cart.</a:t>
            </a:r>
          </a:p>
          <a:p>
            <a:pPr algn="l"/>
            <a:r>
              <a:rPr lang="en-GB"/>
              <a:t>/</a:t>
            </a:r>
            <a:r>
              <a:rPr lang="en-GB" err="1"/>
              <a:t>getcart</a:t>
            </a:r>
            <a:r>
              <a:rPr lang="en-GB"/>
              <a:t>: Retrieves the user's cart.</a:t>
            </a:r>
            <a:endParaRPr lang="en-IN"/>
          </a:p>
          <a:p>
            <a:endParaRPr lang="en-IN"/>
          </a:p>
        </p:txBody>
      </p:sp>
      <p:pic>
        <p:nvPicPr>
          <p:cNvPr id="5" name="Picture 4" descr="A screenshot of a computer program">
            <a:extLst>
              <a:ext uri="{FF2B5EF4-FFF2-40B4-BE49-F238E27FC236}">
                <a16:creationId xmlns:a16="http://schemas.microsoft.com/office/drawing/2014/main" id="{5F903954-015B-0DAD-0C22-28A4A695C29F}"/>
              </a:ext>
            </a:extLst>
          </p:cNvPr>
          <p:cNvPicPr>
            <a:picLocks noChangeAspect="1"/>
          </p:cNvPicPr>
          <p:nvPr/>
        </p:nvPicPr>
        <p:blipFill>
          <a:blip r:embed="rId3"/>
          <a:stretch>
            <a:fillRect/>
          </a:stretch>
        </p:blipFill>
        <p:spPr>
          <a:xfrm>
            <a:off x="3724515" y="1348229"/>
            <a:ext cx="4514883" cy="2533669"/>
          </a:xfrm>
          <a:prstGeom prst="rect">
            <a:avLst/>
          </a:prstGeom>
        </p:spPr>
      </p:pic>
    </p:spTree>
    <p:extLst>
      <p:ext uri="{BB962C8B-B14F-4D97-AF65-F5344CB8AC3E}">
        <p14:creationId xmlns:p14="http://schemas.microsoft.com/office/powerpoint/2010/main" val="302603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279;p30">
            <a:extLst>
              <a:ext uri="{FF2B5EF4-FFF2-40B4-BE49-F238E27FC236}">
                <a16:creationId xmlns:a16="http://schemas.microsoft.com/office/drawing/2014/main" id="{2DB19E43-D931-D9F4-2C60-AACE177B22D8}"/>
              </a:ext>
            </a:extLst>
          </p:cNvPr>
          <p:cNvSpPr/>
          <p:nvPr/>
        </p:nvSpPr>
        <p:spPr>
          <a:xfrm>
            <a:off x="2831548" y="580995"/>
            <a:ext cx="3056835" cy="1390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 name="Title 5">
            <a:extLst>
              <a:ext uri="{FF2B5EF4-FFF2-40B4-BE49-F238E27FC236}">
                <a16:creationId xmlns:a16="http://schemas.microsoft.com/office/drawing/2014/main" id="{03986501-0FAE-E35B-02F0-3FF648A9284A}"/>
              </a:ext>
            </a:extLst>
          </p:cNvPr>
          <p:cNvSpPr>
            <a:spLocks noGrp="1"/>
          </p:cNvSpPr>
          <p:nvPr>
            <p:ph type="title"/>
          </p:nvPr>
        </p:nvSpPr>
        <p:spPr>
          <a:xfrm>
            <a:off x="662574" y="228572"/>
            <a:ext cx="7350574" cy="576000"/>
          </a:xfrm>
        </p:spPr>
        <p:txBody>
          <a:bodyPr/>
          <a:lstStyle/>
          <a:p>
            <a:r>
              <a:rPr lang="en-US" b="1"/>
              <a:t>INTRODUCTION</a:t>
            </a:r>
            <a:endParaRPr lang="en-IN" b="1"/>
          </a:p>
        </p:txBody>
      </p:sp>
      <p:sp>
        <p:nvSpPr>
          <p:cNvPr id="9" name="TextBox 8">
            <a:extLst>
              <a:ext uri="{FF2B5EF4-FFF2-40B4-BE49-F238E27FC236}">
                <a16:creationId xmlns:a16="http://schemas.microsoft.com/office/drawing/2014/main" id="{79786754-FEDA-4D5C-BC9D-5AB8A1DF56D7}"/>
              </a:ext>
            </a:extLst>
          </p:cNvPr>
          <p:cNvSpPr txBox="1"/>
          <p:nvPr/>
        </p:nvSpPr>
        <p:spPr>
          <a:xfrm>
            <a:off x="1590261" y="1294477"/>
            <a:ext cx="5141843" cy="2554545"/>
          </a:xfrm>
          <a:prstGeom prst="rect">
            <a:avLst/>
          </a:prstGeom>
          <a:noFill/>
        </p:spPr>
        <p:txBody>
          <a:bodyPr wrap="square" rtlCol="0">
            <a:spAutoFit/>
          </a:bodyPr>
          <a:lstStyle/>
          <a:p>
            <a:pPr algn="just"/>
            <a:r>
              <a:rPr lang="en-US" sz="1600"/>
              <a:t>We developed an E-Commerce website offering a variety of products for </a:t>
            </a:r>
            <a:r>
              <a:rPr lang="en-US" sz="1600" err="1"/>
              <a:t>mens</a:t>
            </a:r>
            <a:r>
              <a:rPr lang="en-US" sz="1600"/>
              <a:t>, </a:t>
            </a:r>
            <a:r>
              <a:rPr lang="en-US" sz="1600" err="1"/>
              <a:t>womens</a:t>
            </a:r>
            <a:r>
              <a:rPr lang="en-US" sz="1600"/>
              <a:t>, and kids, including shirts, pants, watches, and shoes. Customers can browse all products on the front page, view detailed product information, and filter items by category. They can add desired products to their cart and complete purchases through a secure payment system. Our site aims to provide a seamless and enjoyable shopping experience, ensuring ease of use and security for all transactions.</a:t>
            </a:r>
            <a:endParaRPr lang="en-IN" sz="1600"/>
          </a:p>
        </p:txBody>
      </p:sp>
    </p:spTree>
    <p:extLst>
      <p:ext uri="{BB962C8B-B14F-4D97-AF65-F5344CB8AC3E}">
        <p14:creationId xmlns:p14="http://schemas.microsoft.com/office/powerpoint/2010/main" val="4195603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AE5DE8-7483-5A10-F51A-B39960182FD3}"/>
              </a:ext>
            </a:extLst>
          </p:cNvPr>
          <p:cNvSpPr>
            <a:spLocks noGrp="1"/>
          </p:cNvSpPr>
          <p:nvPr>
            <p:ph type="subTitle" idx="1"/>
          </p:nvPr>
        </p:nvSpPr>
        <p:spPr>
          <a:xfrm>
            <a:off x="2864165" y="1333026"/>
            <a:ext cx="3271500" cy="347400"/>
          </a:xfrm>
        </p:spPr>
        <p:txBody>
          <a:bodyPr/>
          <a:lstStyle/>
          <a:p>
            <a:r>
              <a:rPr lang="en-IN"/>
              <a:t>MIDDLEWARE</a:t>
            </a:r>
          </a:p>
        </p:txBody>
      </p:sp>
      <p:sp>
        <p:nvSpPr>
          <p:cNvPr id="6" name="Title 5">
            <a:extLst>
              <a:ext uri="{FF2B5EF4-FFF2-40B4-BE49-F238E27FC236}">
                <a16:creationId xmlns:a16="http://schemas.microsoft.com/office/drawing/2014/main" id="{C23A2C29-9B7A-472C-96D6-393D4D6D7F7B}"/>
              </a:ext>
            </a:extLst>
          </p:cNvPr>
          <p:cNvSpPr>
            <a:spLocks noGrp="1"/>
          </p:cNvSpPr>
          <p:nvPr>
            <p:ph type="title"/>
          </p:nvPr>
        </p:nvSpPr>
        <p:spPr/>
        <p:txBody>
          <a:bodyPr/>
          <a:lstStyle/>
          <a:p>
            <a:r>
              <a:rPr lang="de-DE"/>
              <a:t>CODE STUCTURE</a:t>
            </a:r>
            <a:endParaRPr lang="en-IN"/>
          </a:p>
        </p:txBody>
      </p:sp>
      <p:sp>
        <p:nvSpPr>
          <p:cNvPr id="5" name="Subtitle 4">
            <a:extLst>
              <a:ext uri="{FF2B5EF4-FFF2-40B4-BE49-F238E27FC236}">
                <a16:creationId xmlns:a16="http://schemas.microsoft.com/office/drawing/2014/main" id="{BE6C8C0A-9B4F-F79A-2B99-81968367549E}"/>
              </a:ext>
            </a:extLst>
          </p:cNvPr>
          <p:cNvSpPr>
            <a:spLocks noGrp="1"/>
          </p:cNvSpPr>
          <p:nvPr>
            <p:ph type="subTitle" idx="3"/>
          </p:nvPr>
        </p:nvSpPr>
        <p:spPr>
          <a:xfrm>
            <a:off x="53593" y="1858350"/>
            <a:ext cx="3201472" cy="1327612"/>
          </a:xfrm>
        </p:spPr>
        <p:txBody>
          <a:bodyPr/>
          <a:lstStyle/>
          <a:p>
            <a:pPr algn="l">
              <a:buFont typeface="Arial" panose="020B0604020202020204" pitchFamily="34" charset="0"/>
              <a:buChar char="•"/>
            </a:pPr>
            <a:r>
              <a:rPr lang="en-US"/>
              <a:t>Req &amp; Res function access.</a:t>
            </a:r>
          </a:p>
          <a:p>
            <a:pPr algn="l">
              <a:buFont typeface="Arial" panose="020B0604020202020204" pitchFamily="34" charset="0"/>
              <a:buChar char="•"/>
            </a:pPr>
            <a:r>
              <a:rPr lang="en-US"/>
              <a:t>JWT token</a:t>
            </a:r>
          </a:p>
          <a:p>
            <a:pPr algn="l">
              <a:buFont typeface="Arial" panose="020B0604020202020204" pitchFamily="34" charset="0"/>
              <a:buChar char="•"/>
            </a:pPr>
            <a:r>
              <a:rPr lang="en-GB"/>
              <a:t>Ensures secure routes by verifying JWT tokens and attaching user data to requests</a:t>
            </a:r>
            <a:endParaRPr lang="en-DE"/>
          </a:p>
        </p:txBody>
      </p:sp>
      <p:pic>
        <p:nvPicPr>
          <p:cNvPr id="8" name="Picture 7" descr="A screen shot of a computer program&#10;&#10;Description automatically generated">
            <a:extLst>
              <a:ext uri="{FF2B5EF4-FFF2-40B4-BE49-F238E27FC236}">
                <a16:creationId xmlns:a16="http://schemas.microsoft.com/office/drawing/2014/main" id="{D52202A3-CE22-C98E-D75D-4933227B7398}"/>
              </a:ext>
            </a:extLst>
          </p:cNvPr>
          <p:cNvPicPr>
            <a:picLocks noChangeAspect="1"/>
          </p:cNvPicPr>
          <p:nvPr/>
        </p:nvPicPr>
        <p:blipFill>
          <a:blip r:embed="rId3"/>
          <a:stretch>
            <a:fillRect/>
          </a:stretch>
        </p:blipFill>
        <p:spPr>
          <a:xfrm>
            <a:off x="3345625" y="2003190"/>
            <a:ext cx="4391057" cy="2028840"/>
          </a:xfrm>
          <a:prstGeom prst="rect">
            <a:avLst/>
          </a:prstGeom>
        </p:spPr>
      </p:pic>
    </p:spTree>
    <p:extLst>
      <p:ext uri="{BB962C8B-B14F-4D97-AF65-F5344CB8AC3E}">
        <p14:creationId xmlns:p14="http://schemas.microsoft.com/office/powerpoint/2010/main" val="3896014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AE5DE8-7483-5A10-F51A-B39960182FD3}"/>
              </a:ext>
            </a:extLst>
          </p:cNvPr>
          <p:cNvSpPr>
            <a:spLocks noGrp="1"/>
          </p:cNvSpPr>
          <p:nvPr>
            <p:ph type="subTitle" idx="1"/>
          </p:nvPr>
        </p:nvSpPr>
        <p:spPr>
          <a:xfrm>
            <a:off x="2864165" y="1333026"/>
            <a:ext cx="3271500" cy="347400"/>
          </a:xfrm>
        </p:spPr>
        <p:txBody>
          <a:bodyPr/>
          <a:lstStyle/>
          <a:p>
            <a:r>
              <a:rPr lang="en-IN"/>
              <a:t>MODELS</a:t>
            </a:r>
          </a:p>
        </p:txBody>
      </p:sp>
      <p:sp>
        <p:nvSpPr>
          <p:cNvPr id="6" name="Title 5">
            <a:extLst>
              <a:ext uri="{FF2B5EF4-FFF2-40B4-BE49-F238E27FC236}">
                <a16:creationId xmlns:a16="http://schemas.microsoft.com/office/drawing/2014/main" id="{C23A2C29-9B7A-472C-96D6-393D4D6D7F7B}"/>
              </a:ext>
            </a:extLst>
          </p:cNvPr>
          <p:cNvSpPr>
            <a:spLocks noGrp="1"/>
          </p:cNvSpPr>
          <p:nvPr>
            <p:ph type="title"/>
          </p:nvPr>
        </p:nvSpPr>
        <p:spPr/>
        <p:txBody>
          <a:bodyPr/>
          <a:lstStyle/>
          <a:p>
            <a:r>
              <a:rPr lang="de-DE"/>
              <a:t>CODE STUCTURE</a:t>
            </a:r>
            <a:endParaRPr lang="en-IN"/>
          </a:p>
        </p:txBody>
      </p:sp>
      <p:sp>
        <p:nvSpPr>
          <p:cNvPr id="5" name="Subtitle 4">
            <a:extLst>
              <a:ext uri="{FF2B5EF4-FFF2-40B4-BE49-F238E27FC236}">
                <a16:creationId xmlns:a16="http://schemas.microsoft.com/office/drawing/2014/main" id="{BE6C8C0A-9B4F-F79A-2B99-81968367549E}"/>
              </a:ext>
            </a:extLst>
          </p:cNvPr>
          <p:cNvSpPr>
            <a:spLocks noGrp="1"/>
          </p:cNvSpPr>
          <p:nvPr>
            <p:ph type="subTitle" idx="3"/>
          </p:nvPr>
        </p:nvSpPr>
        <p:spPr>
          <a:xfrm>
            <a:off x="-65260" y="2257430"/>
            <a:ext cx="1836312" cy="950636"/>
          </a:xfrm>
        </p:spPr>
        <p:txBody>
          <a:bodyPr/>
          <a:lstStyle/>
          <a:p>
            <a:r>
              <a:rPr lang="en-US" err="1"/>
              <a:t>ProductModel</a:t>
            </a:r>
            <a:endParaRPr lang="en-US"/>
          </a:p>
          <a:p>
            <a:pPr algn="l"/>
            <a:endParaRPr lang="en-US"/>
          </a:p>
          <a:p>
            <a:pPr algn="l">
              <a:buFont typeface="Arial" panose="020B0604020202020204" pitchFamily="34" charset="0"/>
              <a:buChar char="•"/>
            </a:pPr>
            <a:r>
              <a:rPr lang="en-US"/>
              <a:t>Product structure</a:t>
            </a:r>
          </a:p>
          <a:p>
            <a:pPr algn="l">
              <a:buFont typeface="Arial" panose="020B0604020202020204" pitchFamily="34" charset="0"/>
              <a:buChar char="•"/>
            </a:pPr>
            <a:r>
              <a:rPr lang="de-DE"/>
              <a:t>Handling Image</a:t>
            </a:r>
            <a:endParaRPr lang="en-DE"/>
          </a:p>
        </p:txBody>
      </p:sp>
      <p:pic>
        <p:nvPicPr>
          <p:cNvPr id="10" name="Picture 9" descr="A screen shot of a computer&#10;&#10;Description automatically generated">
            <a:extLst>
              <a:ext uri="{FF2B5EF4-FFF2-40B4-BE49-F238E27FC236}">
                <a16:creationId xmlns:a16="http://schemas.microsoft.com/office/drawing/2014/main" id="{D98343D0-6516-F84E-45B4-00BEE740FEE8}"/>
              </a:ext>
            </a:extLst>
          </p:cNvPr>
          <p:cNvPicPr>
            <a:picLocks noChangeAspect="1"/>
          </p:cNvPicPr>
          <p:nvPr/>
        </p:nvPicPr>
        <p:blipFill>
          <a:blip r:embed="rId3"/>
          <a:stretch>
            <a:fillRect/>
          </a:stretch>
        </p:blipFill>
        <p:spPr>
          <a:xfrm>
            <a:off x="5505650" y="951164"/>
            <a:ext cx="3638349" cy="2256902"/>
          </a:xfrm>
          <a:prstGeom prst="rect">
            <a:avLst/>
          </a:prstGeom>
        </p:spPr>
      </p:pic>
      <p:pic>
        <p:nvPicPr>
          <p:cNvPr id="12" name="Picture 11" descr="A screen shot of a computer program&#10;&#10;Description automatically generated">
            <a:extLst>
              <a:ext uri="{FF2B5EF4-FFF2-40B4-BE49-F238E27FC236}">
                <a16:creationId xmlns:a16="http://schemas.microsoft.com/office/drawing/2014/main" id="{D5FDDE19-0B6E-E44F-330C-1BEE4F0BDA10}"/>
              </a:ext>
            </a:extLst>
          </p:cNvPr>
          <p:cNvPicPr>
            <a:picLocks noChangeAspect="1"/>
          </p:cNvPicPr>
          <p:nvPr/>
        </p:nvPicPr>
        <p:blipFill>
          <a:blip r:embed="rId4"/>
          <a:stretch>
            <a:fillRect/>
          </a:stretch>
        </p:blipFill>
        <p:spPr>
          <a:xfrm>
            <a:off x="1932180" y="1821656"/>
            <a:ext cx="3412342" cy="1991665"/>
          </a:xfrm>
          <a:prstGeom prst="rect">
            <a:avLst/>
          </a:prstGeom>
        </p:spPr>
      </p:pic>
      <p:pic>
        <p:nvPicPr>
          <p:cNvPr id="14" name="Picture 13" descr="A computer screen with colorful text&#10;&#10;Description automatically generated">
            <a:extLst>
              <a:ext uri="{FF2B5EF4-FFF2-40B4-BE49-F238E27FC236}">
                <a16:creationId xmlns:a16="http://schemas.microsoft.com/office/drawing/2014/main" id="{E9D88035-4867-B762-D3D8-1875020722CF}"/>
              </a:ext>
            </a:extLst>
          </p:cNvPr>
          <p:cNvPicPr>
            <a:picLocks noChangeAspect="1"/>
          </p:cNvPicPr>
          <p:nvPr/>
        </p:nvPicPr>
        <p:blipFill>
          <a:blip r:embed="rId5"/>
          <a:stretch>
            <a:fillRect/>
          </a:stretch>
        </p:blipFill>
        <p:spPr>
          <a:xfrm>
            <a:off x="4930632" y="3954551"/>
            <a:ext cx="3638349" cy="930707"/>
          </a:xfrm>
          <a:prstGeom prst="rect">
            <a:avLst/>
          </a:prstGeom>
        </p:spPr>
      </p:pic>
    </p:spTree>
    <p:extLst>
      <p:ext uri="{BB962C8B-B14F-4D97-AF65-F5344CB8AC3E}">
        <p14:creationId xmlns:p14="http://schemas.microsoft.com/office/powerpoint/2010/main" val="946787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AE5DE8-7483-5A10-F51A-B39960182FD3}"/>
              </a:ext>
            </a:extLst>
          </p:cNvPr>
          <p:cNvSpPr>
            <a:spLocks noGrp="1"/>
          </p:cNvSpPr>
          <p:nvPr>
            <p:ph type="subTitle" idx="1"/>
          </p:nvPr>
        </p:nvSpPr>
        <p:spPr>
          <a:xfrm>
            <a:off x="2792984" y="440528"/>
            <a:ext cx="3271500" cy="347400"/>
          </a:xfrm>
        </p:spPr>
        <p:txBody>
          <a:bodyPr/>
          <a:lstStyle/>
          <a:p>
            <a:r>
              <a:rPr lang="en-IN" b="1"/>
              <a:t>MODELS</a:t>
            </a:r>
          </a:p>
        </p:txBody>
      </p:sp>
      <p:sp>
        <p:nvSpPr>
          <p:cNvPr id="4" name="Subtitle 3">
            <a:extLst>
              <a:ext uri="{FF2B5EF4-FFF2-40B4-BE49-F238E27FC236}">
                <a16:creationId xmlns:a16="http://schemas.microsoft.com/office/drawing/2014/main" id="{D1BAEDD6-98C8-0376-25B6-1EFC25ADD19D}"/>
              </a:ext>
            </a:extLst>
          </p:cNvPr>
          <p:cNvSpPr>
            <a:spLocks noGrp="1"/>
          </p:cNvSpPr>
          <p:nvPr>
            <p:ph type="subTitle" idx="3"/>
          </p:nvPr>
        </p:nvSpPr>
        <p:spPr>
          <a:xfrm>
            <a:off x="99063" y="2056263"/>
            <a:ext cx="1205159" cy="713400"/>
          </a:xfrm>
        </p:spPr>
        <p:txBody>
          <a:bodyPr/>
          <a:lstStyle/>
          <a:p>
            <a:pPr algn="l"/>
            <a:r>
              <a:rPr lang="en-IN" err="1"/>
              <a:t>UserModel</a:t>
            </a:r>
            <a:endParaRPr lang="en-IN"/>
          </a:p>
          <a:p>
            <a:endParaRPr lang="en-IN"/>
          </a:p>
        </p:txBody>
      </p:sp>
      <p:pic>
        <p:nvPicPr>
          <p:cNvPr id="15" name="Picture 14" descr="A computer code with numbers and letters&#10;&#10;Description automatically generated">
            <a:extLst>
              <a:ext uri="{FF2B5EF4-FFF2-40B4-BE49-F238E27FC236}">
                <a16:creationId xmlns:a16="http://schemas.microsoft.com/office/drawing/2014/main" id="{2282CB16-C02D-E81A-6807-CC6504196D19}"/>
              </a:ext>
            </a:extLst>
          </p:cNvPr>
          <p:cNvPicPr>
            <a:picLocks noChangeAspect="1"/>
          </p:cNvPicPr>
          <p:nvPr/>
        </p:nvPicPr>
        <p:blipFill>
          <a:blip r:embed="rId3"/>
          <a:stretch>
            <a:fillRect/>
          </a:stretch>
        </p:blipFill>
        <p:spPr>
          <a:xfrm>
            <a:off x="4153294" y="3519235"/>
            <a:ext cx="2802330" cy="1226020"/>
          </a:xfrm>
          <a:prstGeom prst="rect">
            <a:avLst/>
          </a:prstGeom>
        </p:spPr>
      </p:pic>
      <p:pic>
        <p:nvPicPr>
          <p:cNvPr id="17" name="Picture 16" descr="A screen shot of a computer code&#10;&#10;Description automatically generated">
            <a:extLst>
              <a:ext uri="{FF2B5EF4-FFF2-40B4-BE49-F238E27FC236}">
                <a16:creationId xmlns:a16="http://schemas.microsoft.com/office/drawing/2014/main" id="{8F3A209E-5951-64DD-2707-4CC0928279D3}"/>
              </a:ext>
            </a:extLst>
          </p:cNvPr>
          <p:cNvPicPr>
            <a:picLocks noChangeAspect="1"/>
          </p:cNvPicPr>
          <p:nvPr/>
        </p:nvPicPr>
        <p:blipFill>
          <a:blip r:embed="rId4"/>
          <a:stretch>
            <a:fillRect/>
          </a:stretch>
        </p:blipFill>
        <p:spPr>
          <a:xfrm>
            <a:off x="2087720" y="1043911"/>
            <a:ext cx="4391057" cy="2219341"/>
          </a:xfrm>
          <a:prstGeom prst="rect">
            <a:avLst/>
          </a:prstGeom>
        </p:spPr>
      </p:pic>
    </p:spTree>
    <p:extLst>
      <p:ext uri="{BB962C8B-B14F-4D97-AF65-F5344CB8AC3E}">
        <p14:creationId xmlns:p14="http://schemas.microsoft.com/office/powerpoint/2010/main" val="735750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AE5DE8-7483-5A10-F51A-B39960182FD3}"/>
              </a:ext>
            </a:extLst>
          </p:cNvPr>
          <p:cNvSpPr>
            <a:spLocks noGrp="1"/>
          </p:cNvSpPr>
          <p:nvPr>
            <p:ph type="subTitle" idx="1"/>
          </p:nvPr>
        </p:nvSpPr>
        <p:spPr>
          <a:xfrm>
            <a:off x="2864165" y="1333026"/>
            <a:ext cx="3271500" cy="347400"/>
          </a:xfrm>
        </p:spPr>
        <p:txBody>
          <a:bodyPr/>
          <a:lstStyle/>
          <a:p>
            <a:r>
              <a:rPr lang="en-IN"/>
              <a:t>AUTH ROUTE</a:t>
            </a:r>
          </a:p>
        </p:txBody>
      </p:sp>
      <p:sp>
        <p:nvSpPr>
          <p:cNvPr id="6" name="Title 5">
            <a:extLst>
              <a:ext uri="{FF2B5EF4-FFF2-40B4-BE49-F238E27FC236}">
                <a16:creationId xmlns:a16="http://schemas.microsoft.com/office/drawing/2014/main" id="{C23A2C29-9B7A-472C-96D6-393D4D6D7F7B}"/>
              </a:ext>
            </a:extLst>
          </p:cNvPr>
          <p:cNvSpPr>
            <a:spLocks noGrp="1"/>
          </p:cNvSpPr>
          <p:nvPr>
            <p:ph type="title"/>
          </p:nvPr>
        </p:nvSpPr>
        <p:spPr/>
        <p:txBody>
          <a:bodyPr/>
          <a:lstStyle/>
          <a:p>
            <a:r>
              <a:rPr lang="de-DE"/>
              <a:t>API ROUTES</a:t>
            </a:r>
            <a:endParaRPr lang="en-IN"/>
          </a:p>
        </p:txBody>
      </p:sp>
      <p:pic>
        <p:nvPicPr>
          <p:cNvPr id="8" name="Picture 7" descr="A screen shot of a computer program&#10;&#10;Description automatically generated">
            <a:extLst>
              <a:ext uri="{FF2B5EF4-FFF2-40B4-BE49-F238E27FC236}">
                <a16:creationId xmlns:a16="http://schemas.microsoft.com/office/drawing/2014/main" id="{3E232CF9-7321-2E06-9E42-7EB76A23D970}"/>
              </a:ext>
            </a:extLst>
          </p:cNvPr>
          <p:cNvPicPr>
            <a:picLocks noChangeAspect="1"/>
          </p:cNvPicPr>
          <p:nvPr/>
        </p:nvPicPr>
        <p:blipFill>
          <a:blip r:embed="rId3"/>
          <a:stretch>
            <a:fillRect/>
          </a:stretch>
        </p:blipFill>
        <p:spPr>
          <a:xfrm>
            <a:off x="3004119" y="1953474"/>
            <a:ext cx="5314989" cy="1981214"/>
          </a:xfrm>
          <a:prstGeom prst="rect">
            <a:avLst/>
          </a:prstGeom>
        </p:spPr>
      </p:pic>
      <p:sp>
        <p:nvSpPr>
          <p:cNvPr id="12" name="TextBox 11">
            <a:extLst>
              <a:ext uri="{FF2B5EF4-FFF2-40B4-BE49-F238E27FC236}">
                <a16:creationId xmlns:a16="http://schemas.microsoft.com/office/drawing/2014/main" id="{3A1766C3-5ECE-F9EF-3CB3-FA35655A2D5F}"/>
              </a:ext>
            </a:extLst>
          </p:cNvPr>
          <p:cNvSpPr txBox="1"/>
          <p:nvPr/>
        </p:nvSpPr>
        <p:spPr>
          <a:xfrm>
            <a:off x="0" y="2023109"/>
            <a:ext cx="2319583" cy="954107"/>
          </a:xfrm>
          <a:prstGeom prst="rect">
            <a:avLst/>
          </a:prstGeom>
          <a:noFill/>
        </p:spPr>
        <p:txBody>
          <a:bodyPr wrap="square">
            <a:spAutoFit/>
          </a:bodyPr>
          <a:lstStyle/>
          <a:p>
            <a:pPr marL="457200" marR="0" lvl="0" indent="-317500" algn="ctr" defTabSz="914400" rtl="0" eaLnBrk="1" fontAlgn="auto" latinLnBrk="0" hangingPunct="1">
              <a:lnSpc>
                <a:spcPct val="100000"/>
              </a:lnSpc>
              <a:spcBef>
                <a:spcPts val="0"/>
              </a:spcBef>
              <a:spcAft>
                <a:spcPts val="0"/>
              </a:spcAft>
              <a:buClr>
                <a:srgbClr val="686868"/>
              </a:buClr>
              <a:buSzPts val="1400"/>
              <a:buFont typeface="Abel"/>
              <a:buNone/>
              <a:tabLst/>
              <a:defRPr/>
            </a:pPr>
            <a:r>
              <a:rPr kumimoji="0" lang="en-US" sz="1400" b="0" i="0" u="none" strike="noStrike" kern="0" cap="none" spc="0" normalizeH="0" baseline="0" noProof="0" err="1">
                <a:ln>
                  <a:noFill/>
                </a:ln>
                <a:solidFill>
                  <a:srgbClr val="686868"/>
                </a:solidFill>
                <a:effectLst/>
                <a:uLnTx/>
                <a:uFillTx/>
                <a:latin typeface="Abel"/>
                <a:sym typeface="Abel"/>
              </a:rPr>
              <a:t>ProductModel</a:t>
            </a:r>
            <a:endParaRPr kumimoji="0" lang="en-US" sz="1400" b="0" i="0" u="none" strike="noStrike" kern="0" cap="none" spc="0" normalizeH="0" baseline="0" noProof="0">
              <a:ln>
                <a:noFill/>
              </a:ln>
              <a:solidFill>
                <a:srgbClr val="686868"/>
              </a:solidFill>
              <a:effectLst/>
              <a:uLnTx/>
              <a:uFillTx/>
              <a:latin typeface="Abel"/>
              <a:sym typeface="Abel"/>
            </a:endParaRPr>
          </a:p>
          <a:p>
            <a:pPr marL="457200" marR="0" lvl="0" indent="-317500" defTabSz="914400" rtl="0" eaLnBrk="1" fontAlgn="auto" latinLnBrk="0" hangingPunct="1">
              <a:lnSpc>
                <a:spcPct val="100000"/>
              </a:lnSpc>
              <a:spcBef>
                <a:spcPts val="0"/>
              </a:spcBef>
              <a:spcAft>
                <a:spcPts val="0"/>
              </a:spcAft>
              <a:buClr>
                <a:srgbClr val="686868"/>
              </a:buClr>
              <a:buSzPts val="1400"/>
              <a:buFont typeface="Abel"/>
              <a:buNone/>
              <a:tabLst/>
              <a:defRPr/>
            </a:pPr>
            <a:endParaRPr lang="en-US">
              <a:solidFill>
                <a:srgbClr val="686868"/>
              </a:solidFill>
              <a:latin typeface="Abel"/>
              <a:sym typeface="Abel"/>
            </a:endParaRPr>
          </a:p>
          <a:p>
            <a:pPr marL="457200" marR="0" lvl="0" indent="-317500" defTabSz="914400" rtl="0" eaLnBrk="1" fontAlgn="auto" latinLnBrk="0" hangingPunct="1">
              <a:lnSpc>
                <a:spcPct val="100000"/>
              </a:lnSpc>
              <a:spcBef>
                <a:spcPts val="0"/>
              </a:spcBef>
              <a:spcAft>
                <a:spcPts val="0"/>
              </a:spcAft>
              <a:buClr>
                <a:srgbClr val="686868"/>
              </a:buClr>
              <a:buSzPts val="1400"/>
              <a:buFont typeface="Abel"/>
              <a:buNone/>
              <a:tabLst/>
              <a:defRPr/>
            </a:pPr>
            <a:r>
              <a:rPr kumimoji="0" lang="de-DE" sz="1400" b="0" i="0" u="none" strike="noStrike" kern="0" cap="none" spc="0" normalizeH="0" baseline="0" noProof="0">
                <a:ln>
                  <a:noFill/>
                </a:ln>
                <a:solidFill>
                  <a:srgbClr val="686868"/>
                </a:solidFill>
                <a:effectLst/>
                <a:uLnTx/>
                <a:uFillTx/>
                <a:latin typeface="Abel"/>
                <a:sym typeface="Abel"/>
              </a:rPr>
              <a:t>POST /signup</a:t>
            </a:r>
          </a:p>
          <a:p>
            <a:pPr marL="457200" marR="0" lvl="0" indent="-317500" defTabSz="914400" rtl="0" eaLnBrk="1" fontAlgn="auto" latinLnBrk="0" hangingPunct="1">
              <a:lnSpc>
                <a:spcPct val="100000"/>
              </a:lnSpc>
              <a:spcBef>
                <a:spcPts val="0"/>
              </a:spcBef>
              <a:spcAft>
                <a:spcPts val="0"/>
              </a:spcAft>
              <a:buClr>
                <a:srgbClr val="686868"/>
              </a:buClr>
              <a:buSzPts val="1400"/>
              <a:buFont typeface="Abel"/>
              <a:buNone/>
              <a:tabLst/>
              <a:defRPr/>
            </a:pPr>
            <a:r>
              <a:rPr kumimoji="0" lang="de-DE" sz="1400" b="0" i="0" u="none" strike="noStrike" kern="0" cap="none" spc="0" normalizeH="0" baseline="0" noProof="0">
                <a:ln>
                  <a:noFill/>
                </a:ln>
                <a:solidFill>
                  <a:srgbClr val="686868"/>
                </a:solidFill>
                <a:effectLst/>
                <a:uLnTx/>
                <a:uFillTx/>
                <a:latin typeface="Abel"/>
                <a:sym typeface="Abel"/>
              </a:rPr>
              <a:t>POST /login</a:t>
            </a:r>
            <a:endParaRPr kumimoji="0" lang="en-DE" sz="1400" b="0" i="0" u="none" strike="noStrike" kern="0" cap="none" spc="0" normalizeH="0" baseline="0" noProof="0">
              <a:ln>
                <a:noFill/>
              </a:ln>
              <a:solidFill>
                <a:srgbClr val="686868"/>
              </a:solidFill>
              <a:effectLst/>
              <a:uLnTx/>
              <a:uFillTx/>
              <a:latin typeface="Abel"/>
              <a:sym typeface="Abel"/>
            </a:endParaRPr>
          </a:p>
        </p:txBody>
      </p:sp>
    </p:spTree>
    <p:extLst>
      <p:ext uri="{BB962C8B-B14F-4D97-AF65-F5344CB8AC3E}">
        <p14:creationId xmlns:p14="http://schemas.microsoft.com/office/powerpoint/2010/main" val="3985063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AE5DE8-7483-5A10-F51A-B39960182FD3}"/>
              </a:ext>
            </a:extLst>
          </p:cNvPr>
          <p:cNvSpPr>
            <a:spLocks noGrp="1"/>
          </p:cNvSpPr>
          <p:nvPr>
            <p:ph type="subTitle" idx="1"/>
          </p:nvPr>
        </p:nvSpPr>
        <p:spPr>
          <a:xfrm>
            <a:off x="2792984" y="440528"/>
            <a:ext cx="3271500" cy="347400"/>
          </a:xfrm>
        </p:spPr>
        <p:txBody>
          <a:bodyPr/>
          <a:lstStyle/>
          <a:p>
            <a:r>
              <a:rPr lang="en-IN" b="1"/>
              <a:t>PRODUCT ROUTE</a:t>
            </a:r>
          </a:p>
        </p:txBody>
      </p:sp>
      <p:sp>
        <p:nvSpPr>
          <p:cNvPr id="4" name="Subtitle 3">
            <a:extLst>
              <a:ext uri="{FF2B5EF4-FFF2-40B4-BE49-F238E27FC236}">
                <a16:creationId xmlns:a16="http://schemas.microsoft.com/office/drawing/2014/main" id="{D1BAEDD6-98C8-0376-25B6-1EFC25ADD19D}"/>
              </a:ext>
            </a:extLst>
          </p:cNvPr>
          <p:cNvSpPr>
            <a:spLocks noGrp="1"/>
          </p:cNvSpPr>
          <p:nvPr>
            <p:ph type="subTitle" idx="3"/>
          </p:nvPr>
        </p:nvSpPr>
        <p:spPr>
          <a:xfrm>
            <a:off x="99064" y="2056263"/>
            <a:ext cx="3271500" cy="713400"/>
          </a:xfrm>
        </p:spPr>
        <p:txBody>
          <a:bodyPr/>
          <a:lstStyle/>
          <a:p>
            <a:endParaRPr lang="en-IN"/>
          </a:p>
          <a:p>
            <a:endParaRPr lang="en-IN"/>
          </a:p>
        </p:txBody>
      </p:sp>
      <p:pic>
        <p:nvPicPr>
          <p:cNvPr id="5" name="Picture 4" descr="A screen shot of a computer program&#10;&#10;Description automatically generated">
            <a:extLst>
              <a:ext uri="{FF2B5EF4-FFF2-40B4-BE49-F238E27FC236}">
                <a16:creationId xmlns:a16="http://schemas.microsoft.com/office/drawing/2014/main" id="{CFC954C8-CCF9-7903-B430-40BCBF0FFDC8}"/>
              </a:ext>
            </a:extLst>
          </p:cNvPr>
          <p:cNvPicPr>
            <a:picLocks noChangeAspect="1"/>
          </p:cNvPicPr>
          <p:nvPr/>
        </p:nvPicPr>
        <p:blipFill>
          <a:blip r:embed="rId3"/>
          <a:stretch>
            <a:fillRect/>
          </a:stretch>
        </p:blipFill>
        <p:spPr>
          <a:xfrm>
            <a:off x="2847234" y="1418143"/>
            <a:ext cx="5305204" cy="2590728"/>
          </a:xfrm>
          <a:prstGeom prst="rect">
            <a:avLst/>
          </a:prstGeom>
        </p:spPr>
      </p:pic>
      <p:sp>
        <p:nvSpPr>
          <p:cNvPr id="6" name="TextBox 5">
            <a:extLst>
              <a:ext uri="{FF2B5EF4-FFF2-40B4-BE49-F238E27FC236}">
                <a16:creationId xmlns:a16="http://schemas.microsoft.com/office/drawing/2014/main" id="{B9EB706E-D161-1144-3755-44FE9FEF49D1}"/>
              </a:ext>
            </a:extLst>
          </p:cNvPr>
          <p:cNvSpPr txBox="1"/>
          <p:nvPr/>
        </p:nvSpPr>
        <p:spPr>
          <a:xfrm>
            <a:off x="274320" y="2056263"/>
            <a:ext cx="2319583" cy="1169551"/>
          </a:xfrm>
          <a:prstGeom prst="rect">
            <a:avLst/>
          </a:prstGeom>
          <a:noFill/>
        </p:spPr>
        <p:txBody>
          <a:bodyPr wrap="square">
            <a:spAutoFit/>
          </a:bodyPr>
          <a:lstStyle/>
          <a:p>
            <a:pPr marL="457200" marR="0" lvl="0" indent="-317500" algn="ctr" defTabSz="914400" rtl="0" eaLnBrk="1" fontAlgn="auto" latinLnBrk="0" hangingPunct="1">
              <a:lnSpc>
                <a:spcPct val="100000"/>
              </a:lnSpc>
              <a:spcBef>
                <a:spcPts val="0"/>
              </a:spcBef>
              <a:spcAft>
                <a:spcPts val="0"/>
              </a:spcAft>
              <a:buClr>
                <a:srgbClr val="686868"/>
              </a:buClr>
              <a:buSzPts val="1400"/>
              <a:buFont typeface="Abel"/>
              <a:buNone/>
              <a:tabLst/>
              <a:defRPr/>
            </a:pPr>
            <a:r>
              <a:rPr kumimoji="0" lang="en-US" sz="1400" b="0" i="0" u="none" strike="noStrike" kern="0" cap="none" spc="0" normalizeH="0" baseline="0" noProof="0" err="1">
                <a:ln>
                  <a:noFill/>
                </a:ln>
                <a:solidFill>
                  <a:srgbClr val="686868"/>
                </a:solidFill>
                <a:effectLst/>
                <a:uLnTx/>
                <a:uFillTx/>
                <a:latin typeface="Abel"/>
                <a:sym typeface="Abel"/>
              </a:rPr>
              <a:t>ProductModel</a:t>
            </a:r>
            <a:endParaRPr kumimoji="0" lang="en-US" sz="1400" b="0" i="0" u="none" strike="noStrike" kern="0" cap="none" spc="0" normalizeH="0" baseline="0" noProof="0">
              <a:ln>
                <a:noFill/>
              </a:ln>
              <a:solidFill>
                <a:srgbClr val="686868"/>
              </a:solidFill>
              <a:effectLst/>
              <a:uLnTx/>
              <a:uFillTx/>
              <a:latin typeface="Abel"/>
              <a:sym typeface="Abel"/>
            </a:endParaRPr>
          </a:p>
          <a:p>
            <a:pPr marL="457200" marR="0" lvl="0" indent="-317500" defTabSz="914400" rtl="0" eaLnBrk="1" fontAlgn="auto" latinLnBrk="0" hangingPunct="1">
              <a:lnSpc>
                <a:spcPct val="100000"/>
              </a:lnSpc>
              <a:spcBef>
                <a:spcPts val="0"/>
              </a:spcBef>
              <a:spcAft>
                <a:spcPts val="0"/>
              </a:spcAft>
              <a:buClr>
                <a:srgbClr val="686868"/>
              </a:buClr>
              <a:buSzPts val="1400"/>
              <a:buFont typeface="Abel"/>
              <a:buNone/>
              <a:tabLst/>
              <a:defRPr/>
            </a:pPr>
            <a:endParaRPr lang="en-US">
              <a:solidFill>
                <a:srgbClr val="686868"/>
              </a:solidFill>
              <a:latin typeface="Abel"/>
              <a:sym typeface="Abel"/>
            </a:endParaRPr>
          </a:p>
          <a:p>
            <a:pPr marL="457200" marR="0" lvl="0" indent="-317500" defTabSz="914400" rtl="0" eaLnBrk="1" fontAlgn="auto" latinLnBrk="0" hangingPunct="1">
              <a:lnSpc>
                <a:spcPct val="100000"/>
              </a:lnSpc>
              <a:spcBef>
                <a:spcPts val="0"/>
              </a:spcBef>
              <a:spcAft>
                <a:spcPts val="0"/>
              </a:spcAft>
              <a:buClr>
                <a:srgbClr val="686868"/>
              </a:buClr>
              <a:buSzPts val="1400"/>
              <a:buFont typeface="Abel"/>
              <a:buNone/>
              <a:tabLst/>
              <a:defRPr/>
            </a:pPr>
            <a:r>
              <a:rPr kumimoji="0" lang="de-DE" sz="1400" b="0" i="0" u="none" strike="noStrike" kern="0" cap="none" spc="0" normalizeH="0" baseline="0" noProof="0">
                <a:ln>
                  <a:noFill/>
                </a:ln>
                <a:solidFill>
                  <a:srgbClr val="686868"/>
                </a:solidFill>
                <a:effectLst/>
                <a:uLnTx/>
                <a:uFillTx/>
                <a:latin typeface="Abel"/>
                <a:sym typeface="Abel"/>
              </a:rPr>
              <a:t>POST /removeproduct</a:t>
            </a:r>
          </a:p>
          <a:p>
            <a:pPr marL="457200" marR="0" lvl="0" indent="-317500" defTabSz="914400" rtl="0" eaLnBrk="1" fontAlgn="auto" latinLnBrk="0" hangingPunct="1">
              <a:lnSpc>
                <a:spcPct val="100000"/>
              </a:lnSpc>
              <a:spcBef>
                <a:spcPts val="0"/>
              </a:spcBef>
              <a:spcAft>
                <a:spcPts val="0"/>
              </a:spcAft>
              <a:buClr>
                <a:srgbClr val="686868"/>
              </a:buClr>
              <a:buSzPts val="1400"/>
              <a:buFont typeface="Abel"/>
              <a:buNone/>
              <a:tabLst/>
              <a:defRPr/>
            </a:pPr>
            <a:r>
              <a:rPr kumimoji="0" lang="de-DE" sz="1400" b="0" i="0" u="none" strike="noStrike" kern="0" cap="none" spc="0" normalizeH="0" baseline="0" noProof="0">
                <a:ln>
                  <a:noFill/>
                </a:ln>
                <a:solidFill>
                  <a:srgbClr val="686868"/>
                </a:solidFill>
                <a:effectLst/>
                <a:uLnTx/>
                <a:uFillTx/>
                <a:latin typeface="Abel"/>
                <a:sym typeface="Abel"/>
              </a:rPr>
              <a:t>GET /allproducts</a:t>
            </a:r>
          </a:p>
          <a:p>
            <a:pPr marL="457200" marR="0" lvl="0" indent="-317500" defTabSz="914400" rtl="0" eaLnBrk="1" fontAlgn="auto" latinLnBrk="0" hangingPunct="1">
              <a:lnSpc>
                <a:spcPct val="100000"/>
              </a:lnSpc>
              <a:spcBef>
                <a:spcPts val="0"/>
              </a:spcBef>
              <a:spcAft>
                <a:spcPts val="0"/>
              </a:spcAft>
              <a:buClr>
                <a:srgbClr val="686868"/>
              </a:buClr>
              <a:buSzPts val="1400"/>
              <a:buFont typeface="Abel"/>
              <a:buNone/>
              <a:tabLst/>
              <a:defRPr/>
            </a:pPr>
            <a:r>
              <a:rPr kumimoji="0" lang="de-DE" sz="1400" b="0" i="0" u="none" strike="noStrike" kern="0" cap="none" spc="0" normalizeH="0" baseline="0" noProof="0">
                <a:ln>
                  <a:noFill/>
                </a:ln>
                <a:solidFill>
                  <a:srgbClr val="686868"/>
                </a:solidFill>
                <a:effectLst/>
                <a:uLnTx/>
                <a:uFillTx/>
                <a:latin typeface="Abel"/>
                <a:sym typeface="Abel"/>
              </a:rPr>
              <a:t>POST /addproduct</a:t>
            </a:r>
            <a:endParaRPr kumimoji="0" lang="en-DE" sz="1400" b="0" i="0" u="none" strike="noStrike" kern="0" cap="none" spc="0" normalizeH="0" baseline="0" noProof="0">
              <a:ln>
                <a:noFill/>
              </a:ln>
              <a:solidFill>
                <a:srgbClr val="686868"/>
              </a:solidFill>
              <a:effectLst/>
              <a:uLnTx/>
              <a:uFillTx/>
              <a:latin typeface="Abel"/>
              <a:sym typeface="Abel"/>
            </a:endParaRPr>
          </a:p>
        </p:txBody>
      </p:sp>
    </p:spTree>
    <p:extLst>
      <p:ext uri="{BB962C8B-B14F-4D97-AF65-F5344CB8AC3E}">
        <p14:creationId xmlns:p14="http://schemas.microsoft.com/office/powerpoint/2010/main" val="3846057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4872"/>
        <p:cNvGrpSpPr/>
        <p:nvPr/>
      </p:nvGrpSpPr>
      <p:grpSpPr>
        <a:xfrm>
          <a:off x="0" y="0"/>
          <a:ext cx="0" cy="0"/>
          <a:chOff x="0" y="0"/>
          <a:chExt cx="0" cy="0"/>
        </a:xfrm>
      </p:grpSpPr>
      <p:sp>
        <p:nvSpPr>
          <p:cNvPr id="3" name="Title 2">
            <a:extLst>
              <a:ext uri="{FF2B5EF4-FFF2-40B4-BE49-F238E27FC236}">
                <a16:creationId xmlns:a16="http://schemas.microsoft.com/office/drawing/2014/main" id="{EEA3C0C5-5E39-C22F-8FDE-A1B614FE70C0}"/>
              </a:ext>
            </a:extLst>
          </p:cNvPr>
          <p:cNvSpPr>
            <a:spLocks noGrp="1"/>
          </p:cNvSpPr>
          <p:nvPr>
            <p:ph type="title"/>
          </p:nvPr>
        </p:nvSpPr>
        <p:spPr>
          <a:xfrm>
            <a:off x="933849" y="2309545"/>
            <a:ext cx="2290364" cy="967056"/>
          </a:xfrm>
        </p:spPr>
        <p:txBody>
          <a:bodyPr/>
          <a:lstStyle/>
          <a:p>
            <a:r>
              <a:rPr lang="en-US" sz="4400"/>
              <a:t>DEMO</a:t>
            </a:r>
            <a:endParaRPr lang="en-IN" sz="4400"/>
          </a:p>
        </p:txBody>
      </p:sp>
      <p:pic>
        <p:nvPicPr>
          <p:cNvPr id="6" name="Picture 5">
            <a:extLst>
              <a:ext uri="{FF2B5EF4-FFF2-40B4-BE49-F238E27FC236}">
                <a16:creationId xmlns:a16="http://schemas.microsoft.com/office/drawing/2014/main" id="{7774BB90-C752-2495-7868-3A8C3097593D}"/>
              </a:ext>
            </a:extLst>
          </p:cNvPr>
          <p:cNvPicPr>
            <a:picLocks noChangeAspect="1"/>
          </p:cNvPicPr>
          <p:nvPr/>
        </p:nvPicPr>
        <p:blipFill>
          <a:blip r:embed="rId3"/>
          <a:stretch>
            <a:fillRect/>
          </a:stretch>
        </p:blipFill>
        <p:spPr>
          <a:xfrm>
            <a:off x="4572000" y="342900"/>
            <a:ext cx="4286250" cy="42862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479F53-C1D8-2660-D0BC-4CEA82F89035}"/>
              </a:ext>
            </a:extLst>
          </p:cNvPr>
          <p:cNvPicPr>
            <a:picLocks noChangeAspect="1"/>
          </p:cNvPicPr>
          <p:nvPr/>
        </p:nvPicPr>
        <p:blipFill>
          <a:blip r:embed="rId2"/>
          <a:stretch>
            <a:fillRect/>
          </a:stretch>
        </p:blipFill>
        <p:spPr>
          <a:xfrm>
            <a:off x="5853113" y="2025366"/>
            <a:ext cx="2390775" cy="332419"/>
          </a:xfrm>
          <a:prstGeom prst="rect">
            <a:avLst/>
          </a:prstGeom>
        </p:spPr>
      </p:pic>
      <p:pic>
        <p:nvPicPr>
          <p:cNvPr id="6" name="Picture 5">
            <a:extLst>
              <a:ext uri="{FF2B5EF4-FFF2-40B4-BE49-F238E27FC236}">
                <a16:creationId xmlns:a16="http://schemas.microsoft.com/office/drawing/2014/main" id="{9902B69B-17F5-BC06-0FF3-ED6ED9CA3149}"/>
              </a:ext>
            </a:extLst>
          </p:cNvPr>
          <p:cNvPicPr>
            <a:picLocks noChangeAspect="1"/>
          </p:cNvPicPr>
          <p:nvPr/>
        </p:nvPicPr>
        <p:blipFill>
          <a:blip r:embed="rId2"/>
          <a:stretch>
            <a:fillRect/>
          </a:stretch>
        </p:blipFill>
        <p:spPr>
          <a:xfrm>
            <a:off x="6510696" y="2785715"/>
            <a:ext cx="1733192" cy="300385"/>
          </a:xfrm>
          <a:prstGeom prst="rect">
            <a:avLst/>
          </a:prstGeom>
        </p:spPr>
      </p:pic>
      <p:sp>
        <p:nvSpPr>
          <p:cNvPr id="2" name="Title 1">
            <a:extLst>
              <a:ext uri="{FF2B5EF4-FFF2-40B4-BE49-F238E27FC236}">
                <a16:creationId xmlns:a16="http://schemas.microsoft.com/office/drawing/2014/main" id="{021D6DCD-A4B4-6637-64D2-8076BA7F8196}"/>
              </a:ext>
            </a:extLst>
          </p:cNvPr>
          <p:cNvSpPr>
            <a:spLocks noGrp="1"/>
          </p:cNvSpPr>
          <p:nvPr>
            <p:ph type="ctrTitle"/>
          </p:nvPr>
        </p:nvSpPr>
        <p:spPr>
          <a:xfrm>
            <a:off x="5819774" y="1604963"/>
            <a:ext cx="2304317" cy="1621162"/>
          </a:xfrm>
        </p:spPr>
        <p:txBody>
          <a:bodyPr/>
          <a:lstStyle/>
          <a:p>
            <a:r>
              <a:rPr lang="en-US"/>
              <a:t>THANK YOU</a:t>
            </a:r>
            <a:endParaRPr lang="en-IN"/>
          </a:p>
        </p:txBody>
      </p:sp>
      <p:pic>
        <p:nvPicPr>
          <p:cNvPr id="4" name="Picture 3">
            <a:extLst>
              <a:ext uri="{FF2B5EF4-FFF2-40B4-BE49-F238E27FC236}">
                <a16:creationId xmlns:a16="http://schemas.microsoft.com/office/drawing/2014/main" id="{DE7D960C-71E2-0807-F314-920B9FDA61ED}"/>
              </a:ext>
            </a:extLst>
          </p:cNvPr>
          <p:cNvPicPr>
            <a:picLocks noChangeAspect="1"/>
          </p:cNvPicPr>
          <p:nvPr/>
        </p:nvPicPr>
        <p:blipFill>
          <a:blip r:embed="rId3"/>
          <a:stretch>
            <a:fillRect/>
          </a:stretch>
        </p:blipFill>
        <p:spPr>
          <a:xfrm>
            <a:off x="252414" y="1347789"/>
            <a:ext cx="2681286" cy="3203692"/>
          </a:xfrm>
          <a:prstGeom prst="rect">
            <a:avLst/>
          </a:prstGeom>
        </p:spPr>
      </p:pic>
    </p:spTree>
    <p:extLst>
      <p:ext uri="{BB962C8B-B14F-4D97-AF65-F5344CB8AC3E}">
        <p14:creationId xmlns:p14="http://schemas.microsoft.com/office/powerpoint/2010/main" val="189520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277" name="Google Shape;2277;p30"/>
          <p:cNvSpPr/>
          <p:nvPr/>
        </p:nvSpPr>
        <p:spPr>
          <a:xfrm rot="10800000" flipH="1">
            <a:off x="1912030" y="2868144"/>
            <a:ext cx="1241986" cy="12772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0"/>
          <p:cNvSpPr/>
          <p:nvPr/>
        </p:nvSpPr>
        <p:spPr>
          <a:xfrm rot="10800000" flipH="1">
            <a:off x="5964831" y="2882032"/>
            <a:ext cx="1126390" cy="13630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0"/>
          <p:cNvSpPr/>
          <p:nvPr/>
        </p:nvSpPr>
        <p:spPr>
          <a:xfrm>
            <a:off x="3847548" y="748856"/>
            <a:ext cx="1501913" cy="152292"/>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280" name="Google Shape;2280;p30"/>
          <p:cNvSpPr txBox="1">
            <a:spLocks noGrp="1"/>
          </p:cNvSpPr>
          <p:nvPr>
            <p:ph type="subTitle" idx="1"/>
          </p:nvPr>
        </p:nvSpPr>
        <p:spPr>
          <a:xfrm>
            <a:off x="905564" y="2687349"/>
            <a:ext cx="2415344"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t>	FRONTEND</a:t>
            </a:r>
            <a:endParaRPr sz="1800"/>
          </a:p>
        </p:txBody>
      </p:sp>
      <p:sp>
        <p:nvSpPr>
          <p:cNvPr id="2281" name="Google Shape;2281;p30"/>
          <p:cNvSpPr txBox="1">
            <a:spLocks noGrp="1"/>
          </p:cNvSpPr>
          <p:nvPr>
            <p:ph type="subTitle" idx="2"/>
          </p:nvPr>
        </p:nvSpPr>
        <p:spPr>
          <a:xfrm>
            <a:off x="4892276" y="2757622"/>
            <a:ext cx="3271500" cy="2311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BACKEND</a:t>
            </a:r>
            <a:endParaRPr sz="1800"/>
          </a:p>
        </p:txBody>
      </p:sp>
      <p:sp>
        <p:nvSpPr>
          <p:cNvPr id="2282" name="Google Shape;2282;p30"/>
          <p:cNvSpPr txBox="1">
            <a:spLocks noGrp="1"/>
          </p:cNvSpPr>
          <p:nvPr>
            <p:ph type="subTitle" idx="3"/>
          </p:nvPr>
        </p:nvSpPr>
        <p:spPr>
          <a:xfrm>
            <a:off x="980225" y="3397598"/>
            <a:ext cx="3271500" cy="11611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t>MEMBERS</a:t>
            </a:r>
            <a:r>
              <a:rPr lang="en-US" sz="1100" b="1"/>
              <a:t>:</a:t>
            </a:r>
          </a:p>
          <a:p>
            <a:pPr marL="0" lvl="0" indent="0" algn="ctr" rtl="0">
              <a:spcBef>
                <a:spcPts val="0"/>
              </a:spcBef>
              <a:spcAft>
                <a:spcPts val="0"/>
              </a:spcAft>
              <a:buNone/>
            </a:pPr>
            <a:endParaRPr lang="en-US" sz="1100" b="1"/>
          </a:p>
          <a:p>
            <a:pPr marL="0" lvl="0" indent="0" algn="ctr" rtl="0">
              <a:spcBef>
                <a:spcPts val="0"/>
              </a:spcBef>
              <a:spcAft>
                <a:spcPts val="0"/>
              </a:spcAft>
              <a:buNone/>
            </a:pPr>
            <a:r>
              <a:rPr lang="en-US"/>
              <a:t>KETAN DAREKAR</a:t>
            </a:r>
          </a:p>
          <a:p>
            <a:pPr marL="0" lvl="0" indent="0" algn="ctr" rtl="0">
              <a:spcBef>
                <a:spcPts val="0"/>
              </a:spcBef>
              <a:spcAft>
                <a:spcPts val="0"/>
              </a:spcAft>
              <a:buNone/>
            </a:pPr>
            <a:r>
              <a:rPr lang="en-US"/>
              <a:t>PRATEEKSHA BHEEMAREDDY</a:t>
            </a:r>
          </a:p>
          <a:p>
            <a:pPr marL="0" indent="0"/>
            <a:r>
              <a:rPr lang="en-US"/>
              <a:t>GAYATRI SAMAL</a:t>
            </a:r>
          </a:p>
          <a:p>
            <a:pPr marL="0" lvl="0" indent="0" algn="ctr" rtl="0">
              <a:spcBef>
                <a:spcPts val="0"/>
              </a:spcBef>
              <a:spcAft>
                <a:spcPts val="0"/>
              </a:spcAft>
              <a:buNone/>
            </a:pPr>
            <a:r>
              <a:rPr lang="en-US"/>
              <a:t>NEHAL QADEER</a:t>
            </a:r>
            <a:endParaRPr/>
          </a:p>
        </p:txBody>
      </p:sp>
      <p:sp>
        <p:nvSpPr>
          <p:cNvPr id="2284" name="Google Shape;2284;p30"/>
          <p:cNvSpPr txBox="1">
            <a:spLocks noGrp="1"/>
          </p:cNvSpPr>
          <p:nvPr>
            <p:ph type="title"/>
          </p:nvPr>
        </p:nvSpPr>
        <p:spPr>
          <a:xfrm>
            <a:off x="720000" y="445025"/>
            <a:ext cx="77040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DE" sz="2800" b="1"/>
              <a:t>OUR TEAM</a:t>
            </a:r>
          </a:p>
        </p:txBody>
      </p:sp>
      <p:pic>
        <p:nvPicPr>
          <p:cNvPr id="1026" name="Picture 2" descr="Premium Vector | Front end icon. simple element illustration. front end ...">
            <a:extLst>
              <a:ext uri="{FF2B5EF4-FFF2-40B4-BE49-F238E27FC236}">
                <a16:creationId xmlns:a16="http://schemas.microsoft.com/office/drawing/2014/main" id="{FB3760A9-54FC-226A-7780-B8CA862492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37" t="29286" r="33424" b="15749"/>
          <a:stretch/>
        </p:blipFill>
        <p:spPr bwMode="auto">
          <a:xfrm>
            <a:off x="2255966" y="1414055"/>
            <a:ext cx="714067" cy="9104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C841029-2560-5576-3D56-66F96A04A14E}"/>
              </a:ext>
            </a:extLst>
          </p:cNvPr>
          <p:cNvPicPr>
            <a:picLocks noChangeAspect="1"/>
          </p:cNvPicPr>
          <p:nvPr/>
        </p:nvPicPr>
        <p:blipFill rotWithShape="1">
          <a:blip r:embed="rId4"/>
          <a:srcRect l="27498" t="21882" r="27929" b="16350"/>
          <a:stretch/>
        </p:blipFill>
        <p:spPr>
          <a:xfrm>
            <a:off x="6171767" y="1388247"/>
            <a:ext cx="657004" cy="910445"/>
          </a:xfrm>
          <a:prstGeom prst="rect">
            <a:avLst/>
          </a:prstGeom>
        </p:spPr>
      </p:pic>
      <p:sp>
        <p:nvSpPr>
          <p:cNvPr id="3" name="Google Shape;2282;p30">
            <a:extLst>
              <a:ext uri="{FF2B5EF4-FFF2-40B4-BE49-F238E27FC236}">
                <a16:creationId xmlns:a16="http://schemas.microsoft.com/office/drawing/2014/main" id="{9DE0CEAF-CE6C-B85D-2E16-6146611006C5}"/>
              </a:ext>
            </a:extLst>
          </p:cNvPr>
          <p:cNvSpPr txBox="1">
            <a:spLocks/>
          </p:cNvSpPr>
          <p:nvPr/>
        </p:nvSpPr>
        <p:spPr>
          <a:xfrm>
            <a:off x="4892276" y="3212756"/>
            <a:ext cx="3271500" cy="1512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Abel"/>
              <a:buNone/>
              <a:defRPr sz="1400" b="0" i="0" u="none" strike="noStrike" cap="none">
                <a:solidFill>
                  <a:schemeClr val="dk2"/>
                </a:solidFill>
                <a:latin typeface="Abel"/>
                <a:ea typeface="Abel"/>
                <a:cs typeface="Abel"/>
                <a:sym typeface="Abel"/>
              </a:defRPr>
            </a:lvl1pPr>
            <a:lvl2pPr marL="914400" marR="0" lvl="1" indent="-317500" algn="ctr" rtl="0">
              <a:lnSpc>
                <a:spcPct val="100000"/>
              </a:lnSpc>
              <a:spcBef>
                <a:spcPts val="0"/>
              </a:spcBef>
              <a:spcAft>
                <a:spcPts val="0"/>
              </a:spcAft>
              <a:buClr>
                <a:schemeClr val="dk2"/>
              </a:buClr>
              <a:buSzPts val="1400"/>
              <a:buFont typeface="Abel"/>
              <a:buNone/>
              <a:defRPr sz="1400" b="0" i="0" u="none" strike="noStrike" cap="none">
                <a:solidFill>
                  <a:schemeClr val="dk2"/>
                </a:solidFill>
                <a:latin typeface="Abel"/>
                <a:ea typeface="Abel"/>
                <a:cs typeface="Abel"/>
                <a:sym typeface="Abel"/>
              </a:defRPr>
            </a:lvl2pPr>
            <a:lvl3pPr marL="1371600" marR="0" lvl="2" indent="-317500" algn="ctr" rtl="0">
              <a:lnSpc>
                <a:spcPct val="100000"/>
              </a:lnSpc>
              <a:spcBef>
                <a:spcPts val="0"/>
              </a:spcBef>
              <a:spcAft>
                <a:spcPts val="0"/>
              </a:spcAft>
              <a:buClr>
                <a:schemeClr val="dk2"/>
              </a:buClr>
              <a:buSzPts val="1400"/>
              <a:buFont typeface="Abel"/>
              <a:buNone/>
              <a:defRPr sz="1400" b="0" i="0" u="none" strike="noStrike" cap="none">
                <a:solidFill>
                  <a:schemeClr val="dk2"/>
                </a:solidFill>
                <a:latin typeface="Abel"/>
                <a:ea typeface="Abel"/>
                <a:cs typeface="Abel"/>
                <a:sym typeface="Abel"/>
              </a:defRPr>
            </a:lvl3pPr>
            <a:lvl4pPr marL="1828800" marR="0" lvl="3" indent="-317500" algn="ctr" rtl="0">
              <a:lnSpc>
                <a:spcPct val="100000"/>
              </a:lnSpc>
              <a:spcBef>
                <a:spcPts val="0"/>
              </a:spcBef>
              <a:spcAft>
                <a:spcPts val="0"/>
              </a:spcAft>
              <a:buClr>
                <a:schemeClr val="dk2"/>
              </a:buClr>
              <a:buSzPts val="1400"/>
              <a:buFont typeface="Abel"/>
              <a:buNone/>
              <a:defRPr sz="1400" b="0" i="0" u="none" strike="noStrike" cap="none">
                <a:solidFill>
                  <a:schemeClr val="dk2"/>
                </a:solidFill>
                <a:latin typeface="Abel"/>
                <a:ea typeface="Abel"/>
                <a:cs typeface="Abel"/>
                <a:sym typeface="Abel"/>
              </a:defRPr>
            </a:lvl4pPr>
            <a:lvl5pPr marL="2286000" marR="0" lvl="4" indent="-317500" algn="ctr" rtl="0">
              <a:lnSpc>
                <a:spcPct val="100000"/>
              </a:lnSpc>
              <a:spcBef>
                <a:spcPts val="0"/>
              </a:spcBef>
              <a:spcAft>
                <a:spcPts val="0"/>
              </a:spcAft>
              <a:buClr>
                <a:schemeClr val="dk2"/>
              </a:buClr>
              <a:buSzPts val="1400"/>
              <a:buFont typeface="Abel"/>
              <a:buNone/>
              <a:defRPr sz="1400" b="0" i="0" u="none" strike="noStrike" cap="none">
                <a:solidFill>
                  <a:schemeClr val="dk2"/>
                </a:solidFill>
                <a:latin typeface="Abel"/>
                <a:ea typeface="Abel"/>
                <a:cs typeface="Abel"/>
                <a:sym typeface="Abel"/>
              </a:defRPr>
            </a:lvl5pPr>
            <a:lvl6pPr marL="2743200" marR="0" lvl="5" indent="-317500" algn="ctr" rtl="0">
              <a:lnSpc>
                <a:spcPct val="100000"/>
              </a:lnSpc>
              <a:spcBef>
                <a:spcPts val="0"/>
              </a:spcBef>
              <a:spcAft>
                <a:spcPts val="0"/>
              </a:spcAft>
              <a:buClr>
                <a:schemeClr val="dk2"/>
              </a:buClr>
              <a:buSzPts val="1400"/>
              <a:buFont typeface="Abel"/>
              <a:buNone/>
              <a:defRPr sz="1400" b="0" i="0" u="none" strike="noStrike" cap="none">
                <a:solidFill>
                  <a:schemeClr val="dk2"/>
                </a:solidFill>
                <a:latin typeface="Abel"/>
                <a:ea typeface="Abel"/>
                <a:cs typeface="Abel"/>
                <a:sym typeface="Abel"/>
              </a:defRPr>
            </a:lvl6pPr>
            <a:lvl7pPr marL="3200400" marR="0" lvl="6" indent="-317500" algn="ctr" rtl="0">
              <a:lnSpc>
                <a:spcPct val="100000"/>
              </a:lnSpc>
              <a:spcBef>
                <a:spcPts val="0"/>
              </a:spcBef>
              <a:spcAft>
                <a:spcPts val="0"/>
              </a:spcAft>
              <a:buClr>
                <a:schemeClr val="dk2"/>
              </a:buClr>
              <a:buSzPts val="1400"/>
              <a:buFont typeface="Abel"/>
              <a:buNone/>
              <a:defRPr sz="1400" b="0" i="0" u="none" strike="noStrike" cap="none">
                <a:solidFill>
                  <a:schemeClr val="dk2"/>
                </a:solidFill>
                <a:latin typeface="Abel"/>
                <a:ea typeface="Abel"/>
                <a:cs typeface="Abel"/>
                <a:sym typeface="Abel"/>
              </a:defRPr>
            </a:lvl7pPr>
            <a:lvl8pPr marL="3657600" marR="0" lvl="7" indent="-317500" algn="ctr" rtl="0">
              <a:lnSpc>
                <a:spcPct val="100000"/>
              </a:lnSpc>
              <a:spcBef>
                <a:spcPts val="0"/>
              </a:spcBef>
              <a:spcAft>
                <a:spcPts val="0"/>
              </a:spcAft>
              <a:buClr>
                <a:schemeClr val="dk2"/>
              </a:buClr>
              <a:buSzPts val="1400"/>
              <a:buFont typeface="Abel"/>
              <a:buNone/>
              <a:defRPr sz="1400" b="0" i="0" u="none" strike="noStrike" cap="none">
                <a:solidFill>
                  <a:schemeClr val="dk2"/>
                </a:solidFill>
                <a:latin typeface="Abel"/>
                <a:ea typeface="Abel"/>
                <a:cs typeface="Abel"/>
                <a:sym typeface="Abel"/>
              </a:defRPr>
            </a:lvl8pPr>
            <a:lvl9pPr marL="4114800" marR="0" lvl="8" indent="-317500" algn="ctr" rtl="0">
              <a:lnSpc>
                <a:spcPct val="100000"/>
              </a:lnSpc>
              <a:spcBef>
                <a:spcPts val="0"/>
              </a:spcBef>
              <a:spcAft>
                <a:spcPts val="0"/>
              </a:spcAft>
              <a:buClr>
                <a:schemeClr val="dk2"/>
              </a:buClr>
              <a:buSzPts val="1400"/>
              <a:buFont typeface="Abel"/>
              <a:buNone/>
              <a:defRPr sz="1400" b="0" i="0" u="none" strike="noStrike" cap="none">
                <a:solidFill>
                  <a:schemeClr val="dk2"/>
                </a:solidFill>
                <a:latin typeface="Abel"/>
                <a:ea typeface="Abel"/>
                <a:cs typeface="Abel"/>
                <a:sym typeface="Abel"/>
              </a:defRPr>
            </a:lvl9pPr>
          </a:lstStyle>
          <a:p>
            <a:pPr marL="0" indent="0"/>
            <a:r>
              <a:rPr lang="en-US" sz="1600" b="1"/>
              <a:t>MEMBERS</a:t>
            </a:r>
            <a:r>
              <a:rPr lang="en-US" sz="1100" b="1"/>
              <a:t>:</a:t>
            </a:r>
          </a:p>
          <a:p>
            <a:pPr marL="0" indent="0"/>
            <a:endParaRPr lang="en-US" sz="1100" b="1"/>
          </a:p>
          <a:p>
            <a:pPr marL="0" indent="0"/>
            <a:r>
              <a:rPr lang="en-US"/>
              <a:t>GAYATRI SAMAL</a:t>
            </a:r>
          </a:p>
          <a:p>
            <a:r>
              <a:rPr lang="en-IN"/>
              <a:t>FRANK NEBA NGWA</a:t>
            </a:r>
          </a:p>
          <a:p>
            <a:r>
              <a:rPr lang="en-US"/>
              <a:t>RIYA BRUHAN MATH</a:t>
            </a:r>
          </a:p>
          <a:p>
            <a:pPr marL="0" indent="0"/>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279;p30">
            <a:extLst>
              <a:ext uri="{FF2B5EF4-FFF2-40B4-BE49-F238E27FC236}">
                <a16:creationId xmlns:a16="http://schemas.microsoft.com/office/drawing/2014/main" id="{491DDDE0-A4EB-AFB5-4973-892F0F5AA5BA}"/>
              </a:ext>
            </a:extLst>
          </p:cNvPr>
          <p:cNvSpPr/>
          <p:nvPr/>
        </p:nvSpPr>
        <p:spPr>
          <a:xfrm>
            <a:off x="3074504" y="788613"/>
            <a:ext cx="3056835" cy="1390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 name="Title 5">
            <a:extLst>
              <a:ext uri="{FF2B5EF4-FFF2-40B4-BE49-F238E27FC236}">
                <a16:creationId xmlns:a16="http://schemas.microsoft.com/office/drawing/2014/main" id="{48007690-C533-5407-5346-B675132E1E81}"/>
              </a:ext>
            </a:extLst>
          </p:cNvPr>
          <p:cNvSpPr>
            <a:spLocks noGrp="1"/>
          </p:cNvSpPr>
          <p:nvPr>
            <p:ph type="title"/>
          </p:nvPr>
        </p:nvSpPr>
        <p:spPr/>
        <p:txBody>
          <a:bodyPr/>
          <a:lstStyle/>
          <a:p>
            <a:r>
              <a:rPr lang="en-US" b="1"/>
              <a:t>TECHNOLOGIES </a:t>
            </a:r>
            <a:endParaRPr lang="en-IN" b="1"/>
          </a:p>
        </p:txBody>
      </p:sp>
      <p:sp>
        <p:nvSpPr>
          <p:cNvPr id="7" name="TextBox 6">
            <a:extLst>
              <a:ext uri="{FF2B5EF4-FFF2-40B4-BE49-F238E27FC236}">
                <a16:creationId xmlns:a16="http://schemas.microsoft.com/office/drawing/2014/main" id="{7BF04391-3E08-502C-6F61-B31558D2F28D}"/>
              </a:ext>
            </a:extLst>
          </p:cNvPr>
          <p:cNvSpPr txBox="1"/>
          <p:nvPr/>
        </p:nvSpPr>
        <p:spPr>
          <a:xfrm flipH="1">
            <a:off x="1328835" y="980912"/>
            <a:ext cx="4846678" cy="550920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q"/>
            </a:pPr>
            <a:r>
              <a:rPr lang="en-US" sz="1600"/>
              <a:t>FRONTEND</a:t>
            </a:r>
            <a:r>
              <a:rPr lang="en-US"/>
              <a:t>:</a:t>
            </a:r>
          </a:p>
          <a:p>
            <a:r>
              <a:rPr lang="en-US"/>
              <a:t>      ReactJS</a:t>
            </a:r>
          </a:p>
          <a:p>
            <a:r>
              <a:rPr lang="en-US"/>
              <a:t>      HTML5</a:t>
            </a:r>
          </a:p>
          <a:p>
            <a:r>
              <a:rPr lang="en-US"/>
              <a:t>      CSS3</a:t>
            </a:r>
          </a:p>
          <a:p>
            <a:endParaRPr lang="en-US"/>
          </a:p>
          <a:p>
            <a:pPr marL="285750" indent="-285750">
              <a:buFont typeface="Wingdings" panose="05000000000000000000" pitchFamily="2" charset="2"/>
              <a:buChar char="q"/>
            </a:pPr>
            <a:r>
              <a:rPr lang="en-US"/>
              <a:t>BACKEND:</a:t>
            </a:r>
          </a:p>
          <a:p>
            <a:r>
              <a:rPr lang="en-US"/>
              <a:t>      NodeJS</a:t>
            </a:r>
          </a:p>
          <a:p>
            <a:endParaRPr lang="en-US"/>
          </a:p>
          <a:p>
            <a:pPr marL="285750" indent="-285750">
              <a:buFont typeface="Wingdings" panose="05000000000000000000" pitchFamily="2" charset="2"/>
              <a:buChar char="q"/>
            </a:pPr>
            <a:r>
              <a:rPr lang="en-US"/>
              <a:t>DATABASE:</a:t>
            </a:r>
          </a:p>
          <a:p>
            <a:r>
              <a:rPr lang="en-US"/>
              <a:t>      MongoDB Atlas(Cloud Version), Mongoose</a:t>
            </a:r>
          </a:p>
          <a:p>
            <a:endParaRPr lang="en-US"/>
          </a:p>
          <a:p>
            <a:pPr marL="285750" indent="-285750">
              <a:buFont typeface="Wingdings" panose="05000000000000000000" pitchFamily="2" charset="2"/>
              <a:buChar char="q"/>
            </a:pPr>
            <a:r>
              <a:rPr lang="en-US"/>
              <a:t>TOOLS:</a:t>
            </a:r>
          </a:p>
          <a:p>
            <a:r>
              <a:rPr lang="en-US"/>
              <a:t>      VS Code</a:t>
            </a:r>
          </a:p>
          <a:p>
            <a:r>
              <a:rPr lang="en-US"/>
              <a:t>      GitHub</a:t>
            </a:r>
          </a:p>
          <a:p>
            <a:r>
              <a:rPr lang="en-US"/>
              <a:t>      Docker</a:t>
            </a:r>
          </a:p>
          <a:p>
            <a:pPr marL="285750" indent="-285750">
              <a:buFont typeface="Wingdings" panose="05000000000000000000" pitchFamily="2" charset="2"/>
              <a:buChar char="q"/>
            </a:pPr>
            <a:r>
              <a:rPr lang="en-US"/>
              <a:t>MICROSERVICES:</a:t>
            </a:r>
          </a:p>
          <a:p>
            <a:r>
              <a:rPr lang="en-US"/>
              <a:t>      Stripe</a:t>
            </a:r>
          </a:p>
          <a:p>
            <a:r>
              <a:rPr lang="en-US"/>
              <a:t>      Firebase</a:t>
            </a:r>
          </a:p>
          <a:p>
            <a:r>
              <a:rPr lang="en-US"/>
              <a:t>      Product &amp; Order Services fetch through Backend</a:t>
            </a:r>
          </a:p>
          <a:p>
            <a:r>
              <a:rPr lang="en-US"/>
              <a:t>      </a:t>
            </a:r>
          </a:p>
          <a:p>
            <a:pPr marL="285750" indent="-285750">
              <a:buFont typeface="Wingdings" panose="05000000000000000000" pitchFamily="2" charset="2"/>
              <a:buChar char="q"/>
            </a:pPr>
            <a:endParaRPr lang="en-US"/>
          </a:p>
          <a:p>
            <a:endParaRPr lang="en-US"/>
          </a:p>
          <a:p>
            <a:r>
              <a:rPr lang="en-US"/>
              <a:t>      </a:t>
            </a:r>
          </a:p>
          <a:p>
            <a:r>
              <a:rPr lang="en-US"/>
              <a:t>            </a:t>
            </a:r>
          </a:p>
          <a:p>
            <a:r>
              <a:rPr lang="en-US"/>
              <a:t>          </a:t>
            </a:r>
            <a:endParaRPr lang="en-IN"/>
          </a:p>
        </p:txBody>
      </p:sp>
    </p:spTree>
    <p:extLst>
      <p:ext uri="{BB962C8B-B14F-4D97-AF65-F5344CB8AC3E}">
        <p14:creationId xmlns:p14="http://schemas.microsoft.com/office/powerpoint/2010/main" val="3994522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EC1C65-EEB6-0A0A-F4B8-9414367C644F}"/>
              </a:ext>
            </a:extLst>
          </p:cNvPr>
          <p:cNvSpPr>
            <a:spLocks noGrp="1"/>
          </p:cNvSpPr>
          <p:nvPr>
            <p:ph type="title"/>
          </p:nvPr>
        </p:nvSpPr>
        <p:spPr/>
        <p:txBody>
          <a:bodyPr/>
          <a:lstStyle/>
          <a:p>
            <a:r>
              <a:rPr lang="en-US" sz="2400"/>
              <a:t>FRONTEND TECHNOLOGY SELECTION</a:t>
            </a:r>
            <a:endParaRPr lang="en-IN" sz="2400"/>
          </a:p>
        </p:txBody>
      </p:sp>
      <p:sp>
        <p:nvSpPr>
          <p:cNvPr id="7" name="TextBox 6">
            <a:extLst>
              <a:ext uri="{FF2B5EF4-FFF2-40B4-BE49-F238E27FC236}">
                <a16:creationId xmlns:a16="http://schemas.microsoft.com/office/drawing/2014/main" id="{6F7AEDBE-3664-38EF-DCB6-77D9DA5030C3}"/>
              </a:ext>
            </a:extLst>
          </p:cNvPr>
          <p:cNvSpPr txBox="1"/>
          <p:nvPr/>
        </p:nvSpPr>
        <p:spPr>
          <a:xfrm>
            <a:off x="1762542" y="1387062"/>
            <a:ext cx="4006574" cy="2462213"/>
          </a:xfrm>
          <a:prstGeom prst="rect">
            <a:avLst/>
          </a:prstGeom>
          <a:noFill/>
        </p:spPr>
        <p:txBody>
          <a:bodyPr wrap="square" rtlCol="0">
            <a:spAutoFit/>
          </a:bodyPr>
          <a:lstStyle/>
          <a:p>
            <a:endParaRPr lang="en-US"/>
          </a:p>
          <a:p>
            <a:r>
              <a:rPr lang="en-US"/>
              <a:t>• The declarative JavaScript framework for creating dynamic client-side applications in HTML.</a:t>
            </a:r>
          </a:p>
          <a:p>
            <a:endParaRPr lang="en-US"/>
          </a:p>
          <a:p>
            <a:r>
              <a:rPr lang="en-US"/>
              <a:t>• Lets us build up complex interfaces through simple components, connect them to data on back-end server, and render them as HTML.</a:t>
            </a:r>
          </a:p>
          <a:p>
            <a:endParaRPr lang="en-US"/>
          </a:p>
          <a:p>
            <a:r>
              <a:rPr lang="en-US"/>
              <a:t>• Made development process much smoother and easier.</a:t>
            </a:r>
            <a:endParaRPr lang="en-IN"/>
          </a:p>
        </p:txBody>
      </p:sp>
    </p:spTree>
    <p:extLst>
      <p:ext uri="{BB962C8B-B14F-4D97-AF65-F5344CB8AC3E}">
        <p14:creationId xmlns:p14="http://schemas.microsoft.com/office/powerpoint/2010/main" val="17529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C73C58-5730-6D2E-ED26-6489725BA7CE}"/>
              </a:ext>
            </a:extLst>
          </p:cNvPr>
          <p:cNvPicPr>
            <a:picLocks noChangeAspect="1"/>
          </p:cNvPicPr>
          <p:nvPr/>
        </p:nvPicPr>
        <p:blipFill rotWithShape="1">
          <a:blip r:embed="rId2"/>
          <a:srcRect l="-9877" t="19851" r="66264" b="5615"/>
          <a:stretch/>
        </p:blipFill>
        <p:spPr>
          <a:xfrm>
            <a:off x="925445" y="1171217"/>
            <a:ext cx="3096993" cy="3308018"/>
          </a:xfrm>
          <a:prstGeom prst="rect">
            <a:avLst/>
          </a:prstGeom>
        </p:spPr>
      </p:pic>
      <p:sp>
        <p:nvSpPr>
          <p:cNvPr id="10" name="TextBox 9">
            <a:extLst>
              <a:ext uri="{FF2B5EF4-FFF2-40B4-BE49-F238E27FC236}">
                <a16:creationId xmlns:a16="http://schemas.microsoft.com/office/drawing/2014/main" id="{C3070DBB-ACA4-BB0F-9A9E-83DA8AB00C69}"/>
              </a:ext>
            </a:extLst>
          </p:cNvPr>
          <p:cNvSpPr txBox="1"/>
          <p:nvPr/>
        </p:nvSpPr>
        <p:spPr>
          <a:xfrm>
            <a:off x="4766366" y="1976807"/>
            <a:ext cx="3096993" cy="1815882"/>
          </a:xfrm>
          <a:prstGeom prst="rect">
            <a:avLst/>
          </a:prstGeom>
          <a:noFill/>
        </p:spPr>
        <p:txBody>
          <a:bodyPr wrap="square">
            <a:spAutoFit/>
          </a:bodyPr>
          <a:lstStyle/>
          <a:p>
            <a:r>
              <a:rPr lang="en-US"/>
              <a:t>In React, you develop your applications by creating reusable components that you can think of as independent Lego blocks. These components are individual pieces of a final interface, which, when assembled, form the application's entire user interface.</a:t>
            </a:r>
            <a:endParaRPr lang="en-IN"/>
          </a:p>
        </p:txBody>
      </p:sp>
    </p:spTree>
    <p:extLst>
      <p:ext uri="{BB962C8B-B14F-4D97-AF65-F5344CB8AC3E}">
        <p14:creationId xmlns:p14="http://schemas.microsoft.com/office/powerpoint/2010/main" val="160393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279;p30">
            <a:extLst>
              <a:ext uri="{FF2B5EF4-FFF2-40B4-BE49-F238E27FC236}">
                <a16:creationId xmlns:a16="http://schemas.microsoft.com/office/drawing/2014/main" id="{93D4C141-6F45-07C0-7B42-07A0CDA2D9DB}"/>
              </a:ext>
            </a:extLst>
          </p:cNvPr>
          <p:cNvSpPr/>
          <p:nvPr/>
        </p:nvSpPr>
        <p:spPr>
          <a:xfrm>
            <a:off x="2305878" y="828369"/>
            <a:ext cx="4549913" cy="112535"/>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 name="Title 5">
            <a:extLst>
              <a:ext uri="{FF2B5EF4-FFF2-40B4-BE49-F238E27FC236}">
                <a16:creationId xmlns:a16="http://schemas.microsoft.com/office/drawing/2014/main" id="{062C87A2-00E8-8C58-5238-D262995DCC7D}"/>
              </a:ext>
            </a:extLst>
          </p:cNvPr>
          <p:cNvSpPr>
            <a:spLocks noGrp="1"/>
          </p:cNvSpPr>
          <p:nvPr>
            <p:ph type="title"/>
          </p:nvPr>
        </p:nvSpPr>
        <p:spPr/>
        <p:txBody>
          <a:bodyPr/>
          <a:lstStyle/>
          <a:p>
            <a:r>
              <a:rPr lang="en-US" b="1"/>
              <a:t>APPLICATION FLOW</a:t>
            </a:r>
            <a:endParaRPr lang="en-IN" b="1"/>
          </a:p>
        </p:txBody>
      </p:sp>
      <p:pic>
        <p:nvPicPr>
          <p:cNvPr id="2" name="Picture 1">
            <a:extLst>
              <a:ext uri="{FF2B5EF4-FFF2-40B4-BE49-F238E27FC236}">
                <a16:creationId xmlns:a16="http://schemas.microsoft.com/office/drawing/2014/main" id="{62F0B1CC-0391-C5FA-A77E-43D7BDF828E6}"/>
              </a:ext>
            </a:extLst>
          </p:cNvPr>
          <p:cNvPicPr>
            <a:picLocks noChangeAspect="1"/>
          </p:cNvPicPr>
          <p:nvPr/>
        </p:nvPicPr>
        <p:blipFill>
          <a:blip r:embed="rId2"/>
          <a:stretch>
            <a:fillRect/>
          </a:stretch>
        </p:blipFill>
        <p:spPr>
          <a:xfrm>
            <a:off x="3434422" y="940904"/>
            <a:ext cx="2292824" cy="4122475"/>
          </a:xfrm>
          <a:prstGeom prst="rect">
            <a:avLst/>
          </a:prstGeom>
        </p:spPr>
      </p:pic>
    </p:spTree>
    <p:extLst>
      <p:ext uri="{BB962C8B-B14F-4D97-AF65-F5344CB8AC3E}">
        <p14:creationId xmlns:p14="http://schemas.microsoft.com/office/powerpoint/2010/main" val="170254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279;p30">
            <a:extLst>
              <a:ext uri="{FF2B5EF4-FFF2-40B4-BE49-F238E27FC236}">
                <a16:creationId xmlns:a16="http://schemas.microsoft.com/office/drawing/2014/main" id="{D1BDDEF8-9A34-14EB-570B-0B84EEDC579D}"/>
              </a:ext>
            </a:extLst>
          </p:cNvPr>
          <p:cNvSpPr/>
          <p:nvPr/>
        </p:nvSpPr>
        <p:spPr>
          <a:xfrm>
            <a:off x="2305878" y="828369"/>
            <a:ext cx="4549913" cy="112535"/>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6" name="Title 5">
            <a:extLst>
              <a:ext uri="{FF2B5EF4-FFF2-40B4-BE49-F238E27FC236}">
                <a16:creationId xmlns:a16="http://schemas.microsoft.com/office/drawing/2014/main" id="{4EEE1224-6D78-36E0-2E7D-F4490A5E8DDC}"/>
              </a:ext>
            </a:extLst>
          </p:cNvPr>
          <p:cNvSpPr>
            <a:spLocks noGrp="1"/>
          </p:cNvSpPr>
          <p:nvPr>
            <p:ph type="title"/>
          </p:nvPr>
        </p:nvSpPr>
        <p:spPr/>
        <p:txBody>
          <a:bodyPr/>
          <a:lstStyle/>
          <a:p>
            <a:r>
              <a:rPr lang="en-IN" sz="2800"/>
              <a:t>USER INTERFACE</a:t>
            </a:r>
          </a:p>
        </p:txBody>
      </p:sp>
      <p:pic>
        <p:nvPicPr>
          <p:cNvPr id="8" name="Picture 7">
            <a:extLst>
              <a:ext uri="{FF2B5EF4-FFF2-40B4-BE49-F238E27FC236}">
                <a16:creationId xmlns:a16="http://schemas.microsoft.com/office/drawing/2014/main" id="{A8A974E1-B6C2-A163-E505-85AFB0455900}"/>
              </a:ext>
            </a:extLst>
          </p:cNvPr>
          <p:cNvPicPr>
            <a:picLocks noChangeAspect="1"/>
          </p:cNvPicPr>
          <p:nvPr/>
        </p:nvPicPr>
        <p:blipFill rotWithShape="1">
          <a:blip r:embed="rId2"/>
          <a:srcRect l="1046" t="8653" r="3193" b="7075"/>
          <a:stretch/>
        </p:blipFill>
        <p:spPr>
          <a:xfrm>
            <a:off x="3583537" y="1535883"/>
            <a:ext cx="4411616" cy="2426517"/>
          </a:xfrm>
          <a:prstGeom prst="rect">
            <a:avLst/>
          </a:prstGeom>
        </p:spPr>
      </p:pic>
      <p:sp>
        <p:nvSpPr>
          <p:cNvPr id="2" name="Textfeld 1">
            <a:extLst>
              <a:ext uri="{FF2B5EF4-FFF2-40B4-BE49-F238E27FC236}">
                <a16:creationId xmlns:a16="http://schemas.microsoft.com/office/drawing/2014/main" id="{F6C5A055-0C39-E7A3-59A0-EAA33BF06AA8}"/>
              </a:ext>
            </a:extLst>
          </p:cNvPr>
          <p:cNvSpPr txBox="1"/>
          <p:nvPr/>
        </p:nvSpPr>
        <p:spPr>
          <a:xfrm>
            <a:off x="634765" y="2272087"/>
            <a:ext cx="26797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Layout showcasing the newest and popular collections.</a:t>
            </a:r>
          </a:p>
          <a:p>
            <a:r>
              <a:rPr lang="en-US"/>
              <a:t>Navigation links to categories: Women, Men, Kids.</a:t>
            </a:r>
          </a:p>
        </p:txBody>
      </p:sp>
    </p:spTree>
    <p:extLst>
      <p:ext uri="{BB962C8B-B14F-4D97-AF65-F5344CB8AC3E}">
        <p14:creationId xmlns:p14="http://schemas.microsoft.com/office/powerpoint/2010/main" val="2015531231"/>
      </p:ext>
    </p:extLst>
  </p:cSld>
  <p:clrMapOvr>
    <a:masterClrMapping/>
  </p:clrMapOvr>
</p:sld>
</file>

<file path=ppt/theme/theme1.xml><?xml version="1.0" encoding="utf-8"?>
<a:theme xmlns:a="http://schemas.openxmlformats.org/drawingml/2006/main" name="Online Shopping MK Plan by Slidesgo">
  <a:themeElements>
    <a:clrScheme name="Simple Light">
      <a:dk1>
        <a:srgbClr val="000000"/>
      </a:dk1>
      <a:lt1>
        <a:srgbClr val="FFFFFF"/>
      </a:lt1>
      <a:dk2>
        <a:srgbClr val="686868"/>
      </a:dk2>
      <a:lt2>
        <a:srgbClr val="EFE4C8"/>
      </a:lt2>
      <a:accent1>
        <a:srgbClr val="EFEFEF"/>
      </a:accent1>
      <a:accent2>
        <a:srgbClr val="D7E7E7"/>
      </a:accent2>
      <a:accent3>
        <a:srgbClr val="A3D6D7"/>
      </a:accent3>
      <a:accent4>
        <a:srgbClr val="EBB7B0"/>
      </a:accent4>
      <a:accent5>
        <a:srgbClr val="F19082"/>
      </a:accent5>
      <a:accent6>
        <a:srgbClr val="CD4A3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bb36799-13d5-416f-bd24-04784eaa00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AFCB1F0686BF04DA0BC7CE8DCB10711" ma:contentTypeVersion="9" ma:contentTypeDescription="Ein neues Dokument erstellen." ma:contentTypeScope="" ma:versionID="d17f715a7d73fbb91568236c000400b4">
  <xsd:schema xmlns:xsd="http://www.w3.org/2001/XMLSchema" xmlns:xs="http://www.w3.org/2001/XMLSchema" xmlns:p="http://schemas.microsoft.com/office/2006/metadata/properties" xmlns:ns3="5bb36799-13d5-416f-bd24-04784eaa0090" xmlns:ns4="c0f3f209-f087-4d9b-9c08-cbc85247f5b9" targetNamespace="http://schemas.microsoft.com/office/2006/metadata/properties" ma:root="true" ma:fieldsID="4624a34cfc1ad654b17e83ff82641ae6" ns3:_="" ns4:_="">
    <xsd:import namespace="5bb36799-13d5-416f-bd24-04784eaa0090"/>
    <xsd:import namespace="c0f3f209-f087-4d9b-9c08-cbc85247f5b9"/>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DateTake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b36799-13d5-416f-bd24-04784eaa0090"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f3f209-f087-4d9b-9c08-cbc85247f5b9" elementFormDefault="qualified">
    <xsd:import namespace="http://schemas.microsoft.com/office/2006/documentManagement/types"/>
    <xsd:import namespace="http://schemas.microsoft.com/office/infopath/2007/PartnerControls"/>
    <xsd:element name="SharedWithUsers" ma:index="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Freigegeben für - Details" ma:internalName="SharedWithDetails" ma:readOnly="true">
      <xsd:simpleType>
        <xsd:restriction base="dms:Note">
          <xsd:maxLength value="255"/>
        </xsd:restriction>
      </xsd:simpleType>
    </xsd:element>
    <xsd:element name="SharingHintHash" ma:index="11"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02C739-588F-45A7-89AB-345AE8DA38D6}">
  <ds:schemaRefs>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5bb36799-13d5-416f-bd24-04784eaa0090"/>
    <ds:schemaRef ds:uri="http://schemas.microsoft.com/office/2006/metadata/properties"/>
    <ds:schemaRef ds:uri="c0f3f209-f087-4d9b-9c08-cbc85247f5b9"/>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655B647-4BA5-4D99-9CE1-8A2D46EC7BD0}">
  <ds:schemaRefs>
    <ds:schemaRef ds:uri="http://schemas.microsoft.com/sharepoint/v3/contenttype/forms"/>
  </ds:schemaRefs>
</ds:datastoreItem>
</file>

<file path=customXml/itemProps3.xml><?xml version="1.0" encoding="utf-8"?>
<ds:datastoreItem xmlns:ds="http://schemas.openxmlformats.org/officeDocument/2006/customXml" ds:itemID="{C8BB26C3-5B7B-40BB-81C4-192886BF8BB2}">
  <ds:schemaRefs>
    <ds:schemaRef ds:uri="5bb36799-13d5-416f-bd24-04784eaa0090"/>
    <ds:schemaRef ds:uri="c0f3f209-f087-4d9b-9c08-cbc85247f5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801</Words>
  <Application>Microsoft Office PowerPoint</Application>
  <PresentationFormat>On-screen Show (16:9)</PresentationFormat>
  <Paragraphs>172</Paragraphs>
  <Slides>36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Fira Sans Extra Condensed Medium</vt:lpstr>
      <vt:lpstr>Wingdings</vt:lpstr>
      <vt:lpstr>Abel</vt:lpstr>
      <vt:lpstr>Questrial</vt:lpstr>
      <vt:lpstr>Arial</vt:lpstr>
      <vt:lpstr>Proxima Nova</vt:lpstr>
      <vt:lpstr>Online Shopping MK Plan by Slidesgo</vt:lpstr>
      <vt:lpstr>Slidesgo Final Pages</vt:lpstr>
      <vt:lpstr>ShopBag Ecommerce Application</vt:lpstr>
      <vt:lpstr>FRONTEND TECHNOLOGIES</vt:lpstr>
      <vt:lpstr>INTRODUCTION</vt:lpstr>
      <vt:lpstr>OUR TEAM</vt:lpstr>
      <vt:lpstr>TECHNOLOGIES </vt:lpstr>
      <vt:lpstr>FRONTEND TECHNOLOGY SELECTION</vt:lpstr>
      <vt:lpstr>PowerPoint Presentation</vt:lpstr>
      <vt:lpstr>APPLICATION FLOW</vt:lpstr>
      <vt:lpstr>USER INTERFACE</vt:lpstr>
      <vt:lpstr>PowerPoint Presentation</vt:lpstr>
      <vt:lpstr>PowerPoint Presentation</vt:lpstr>
      <vt:lpstr>MICROSERVICES</vt:lpstr>
      <vt:lpstr>BACKEND TECHNOLOGIES</vt:lpstr>
      <vt:lpstr>PowerPoint Presentation</vt:lpstr>
      <vt:lpstr>PowerPoint Presentation</vt:lpstr>
      <vt:lpstr>SCHEMA VALIDATION </vt:lpstr>
      <vt:lpstr>DEVOPS </vt:lpstr>
      <vt:lpstr>SCALABILITY, REPLICATION &amp; SECURITY </vt:lpstr>
      <vt:lpstr>PowerPoint Presentation</vt:lpstr>
      <vt:lpstr>DATABASE  SELECTION</vt:lpstr>
      <vt:lpstr>PowerPoint Presentation</vt:lpstr>
      <vt:lpstr>PowerPoint Presentation</vt:lpstr>
      <vt:lpstr>PowerPoint Presentation</vt:lpstr>
      <vt:lpstr>PowerPoint Presentation</vt:lpstr>
      <vt:lpstr>BACKEND OVERVIEW</vt:lpstr>
      <vt:lpstr>ARCHITECTURAL PATTERN</vt:lpstr>
      <vt:lpstr>CODE STUCTURE</vt:lpstr>
      <vt:lpstr>PowerPoint Presentation</vt:lpstr>
      <vt:lpstr>PowerPoint Presentation</vt:lpstr>
      <vt:lpstr>CODE STUCTURE</vt:lpstr>
      <vt:lpstr>CODE STUCTURE</vt:lpstr>
      <vt:lpstr>PowerPoint Presentation</vt:lpstr>
      <vt:lpstr>API ROUTES</vt:lpstr>
      <vt:lpstr>PowerPoint Presentation</vt:lpstr>
      <vt:lpstr>DEMO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ShopBag Ecommerce Application</dc:title>
  <dc:creator>Ketan</dc:creator>
  <cp:lastModifiedBy>Darekar, Ketan (SRH Hochschule Heidelberg Student)</cp:lastModifiedBy>
  <cp:revision>1</cp:revision>
  <dcterms:modified xsi:type="dcterms:W3CDTF">2024-06-25T13:48:19Z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0x0101005AFCB1F0686BF04DA0BC7CE8DCB10711</vt:lpwstr>
  </property>
</Properties>
</file>